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D6E97A-4EB0-481F-83BE-80A993C8138B}" type="doc">
      <dgm:prSet loTypeId="urn:microsoft.com/office/officeart/2005/8/layout/vList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B539958-8AFD-4F85-9FEA-D957632A6641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813AAD4B-29DB-4BE9-8DCA-8657B92E1C4A}" type="parTrans" cxnId="{8E3FABD7-BCCC-4FE3-9491-68C1E14D3BC4}">
      <dgm:prSet/>
      <dgm:spPr/>
      <dgm:t>
        <a:bodyPr/>
        <a:lstStyle/>
        <a:p>
          <a:endParaRPr lang="en-US"/>
        </a:p>
      </dgm:t>
    </dgm:pt>
    <dgm:pt modelId="{D741620A-7FE4-45FA-A2C7-73341DDAF154}" type="sibTrans" cxnId="{8E3FABD7-BCCC-4FE3-9491-68C1E14D3BC4}">
      <dgm:prSet/>
      <dgm:spPr/>
      <dgm:t>
        <a:bodyPr/>
        <a:lstStyle/>
        <a:p>
          <a:endParaRPr lang="en-US"/>
        </a:p>
      </dgm:t>
    </dgm:pt>
    <dgm:pt modelId="{1A2B3ACD-FA5D-4FD8-8D2E-9DB6E2A3D308}">
      <dgm:prSet/>
      <dgm:spPr/>
      <dgm:t>
        <a:bodyPr/>
        <a:lstStyle/>
        <a:p>
          <a:r>
            <a:rPr lang="en-US"/>
            <a:t>Why Health Monitoring?</a:t>
          </a:r>
        </a:p>
      </dgm:t>
    </dgm:pt>
    <dgm:pt modelId="{8B967423-AD1C-4007-BDDD-887843A6C54C}" type="parTrans" cxnId="{BDEA11E3-5B39-4EBB-883B-9D1573586862}">
      <dgm:prSet/>
      <dgm:spPr/>
      <dgm:t>
        <a:bodyPr/>
        <a:lstStyle/>
        <a:p>
          <a:endParaRPr lang="en-US"/>
        </a:p>
      </dgm:t>
    </dgm:pt>
    <dgm:pt modelId="{824E1EE9-7C96-4C68-A219-E96F6EED25F3}" type="sibTrans" cxnId="{BDEA11E3-5B39-4EBB-883B-9D1573586862}">
      <dgm:prSet/>
      <dgm:spPr/>
      <dgm:t>
        <a:bodyPr/>
        <a:lstStyle/>
        <a:p>
          <a:endParaRPr lang="en-US"/>
        </a:p>
      </dgm:t>
    </dgm:pt>
    <dgm:pt modelId="{FDEC9B86-317E-4A45-9604-B60AF5E17C6F}">
      <dgm:prSet/>
      <dgm:spPr/>
      <dgm:t>
        <a:bodyPr/>
        <a:lstStyle/>
        <a:p>
          <a:r>
            <a:rPr lang="en-US"/>
            <a:t>Brief Discussion on Related Work</a:t>
          </a:r>
        </a:p>
      </dgm:t>
    </dgm:pt>
    <dgm:pt modelId="{460589B3-C953-4FF0-A019-50F015E6F040}" type="parTrans" cxnId="{47946E8D-C894-44E5-B971-088F93DD7BF1}">
      <dgm:prSet/>
      <dgm:spPr/>
      <dgm:t>
        <a:bodyPr/>
        <a:lstStyle/>
        <a:p>
          <a:endParaRPr lang="en-US"/>
        </a:p>
      </dgm:t>
    </dgm:pt>
    <dgm:pt modelId="{EB57D034-A5EE-47E4-8A06-0B23F858084D}" type="sibTrans" cxnId="{47946E8D-C894-44E5-B971-088F93DD7BF1}">
      <dgm:prSet/>
      <dgm:spPr/>
      <dgm:t>
        <a:bodyPr/>
        <a:lstStyle/>
        <a:p>
          <a:endParaRPr lang="en-US"/>
        </a:p>
      </dgm:t>
    </dgm:pt>
    <dgm:pt modelId="{AB8C565C-5059-4FEF-88C0-3936DF436226}">
      <dgm:prSet/>
      <dgm:spPr/>
      <dgm:t>
        <a:bodyPr/>
        <a:lstStyle/>
        <a:p>
          <a:r>
            <a:rPr lang="en-US"/>
            <a:t>Comparison of Existing Works</a:t>
          </a:r>
        </a:p>
      </dgm:t>
    </dgm:pt>
    <dgm:pt modelId="{BDF68E77-00B6-488A-9BBE-B2044B5EBC54}" type="parTrans" cxnId="{0C058ABD-823A-47A6-B9DB-3E9E6930A28C}">
      <dgm:prSet/>
      <dgm:spPr/>
      <dgm:t>
        <a:bodyPr/>
        <a:lstStyle/>
        <a:p>
          <a:endParaRPr lang="en-US"/>
        </a:p>
      </dgm:t>
    </dgm:pt>
    <dgm:pt modelId="{73BF11C3-D468-4088-9235-ADB80D53147C}" type="sibTrans" cxnId="{0C058ABD-823A-47A6-B9DB-3E9E6930A28C}">
      <dgm:prSet/>
      <dgm:spPr/>
      <dgm:t>
        <a:bodyPr/>
        <a:lstStyle/>
        <a:p>
          <a:endParaRPr lang="en-US"/>
        </a:p>
      </dgm:t>
    </dgm:pt>
    <dgm:pt modelId="{0531EEA7-D82F-41A9-944A-216095912B72}">
      <dgm:prSet/>
      <dgm:spPr/>
      <dgm:t>
        <a:bodyPr/>
        <a:lstStyle/>
        <a:p>
          <a:r>
            <a:rPr lang="en-US"/>
            <a:t>Conclusion</a:t>
          </a:r>
        </a:p>
      </dgm:t>
    </dgm:pt>
    <dgm:pt modelId="{E15742CB-A944-45CE-91E2-748356DF6E73}" type="parTrans" cxnId="{5F502682-EB6D-4028-98EC-833A9C60908D}">
      <dgm:prSet/>
      <dgm:spPr/>
      <dgm:t>
        <a:bodyPr/>
        <a:lstStyle/>
        <a:p>
          <a:endParaRPr lang="en-US"/>
        </a:p>
      </dgm:t>
    </dgm:pt>
    <dgm:pt modelId="{1FFEB90A-B3BB-4C1C-8FC2-A6C285D7BD00}" type="sibTrans" cxnId="{5F502682-EB6D-4028-98EC-833A9C60908D}">
      <dgm:prSet/>
      <dgm:spPr/>
      <dgm:t>
        <a:bodyPr/>
        <a:lstStyle/>
        <a:p>
          <a:endParaRPr lang="en-US"/>
        </a:p>
      </dgm:t>
    </dgm:pt>
    <dgm:pt modelId="{DBD50C6F-79A8-41AD-ACC1-B87DA893E6EC}" type="pres">
      <dgm:prSet presAssocID="{8ED6E97A-4EB0-481F-83BE-80A993C8138B}" presName="linear" presStyleCnt="0">
        <dgm:presLayoutVars>
          <dgm:animLvl val="lvl"/>
          <dgm:resizeHandles val="exact"/>
        </dgm:presLayoutVars>
      </dgm:prSet>
      <dgm:spPr/>
    </dgm:pt>
    <dgm:pt modelId="{DF6A7C2A-BC5F-43BB-9009-47BB2DE034B1}" type="pres">
      <dgm:prSet presAssocID="{0B539958-8AFD-4F85-9FEA-D957632A664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988D8DF-C7DC-4A88-B6A5-03CCD7B9E44E}" type="pres">
      <dgm:prSet presAssocID="{D741620A-7FE4-45FA-A2C7-73341DDAF154}" presName="spacer" presStyleCnt="0"/>
      <dgm:spPr/>
    </dgm:pt>
    <dgm:pt modelId="{D3C27F86-1569-4DCA-8745-550246852972}" type="pres">
      <dgm:prSet presAssocID="{1A2B3ACD-FA5D-4FD8-8D2E-9DB6E2A3D30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FAC0FBA-8620-4437-9AF3-AEC51904B54C}" type="pres">
      <dgm:prSet presAssocID="{824E1EE9-7C96-4C68-A219-E96F6EED25F3}" presName="spacer" presStyleCnt="0"/>
      <dgm:spPr/>
    </dgm:pt>
    <dgm:pt modelId="{1CF3A783-F547-4611-B008-63FDA93A8AD6}" type="pres">
      <dgm:prSet presAssocID="{FDEC9B86-317E-4A45-9604-B60AF5E17C6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C5B6BA0-F756-4838-8E30-8660711B4018}" type="pres">
      <dgm:prSet presAssocID="{EB57D034-A5EE-47E4-8A06-0B23F858084D}" presName="spacer" presStyleCnt="0"/>
      <dgm:spPr/>
    </dgm:pt>
    <dgm:pt modelId="{25D61E01-1C72-49EE-A23E-03AFC4C4D097}" type="pres">
      <dgm:prSet presAssocID="{AB8C565C-5059-4FEF-88C0-3936DF43622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20F3B41-B35C-4CDC-915B-250D92294DB4}" type="pres">
      <dgm:prSet presAssocID="{73BF11C3-D468-4088-9235-ADB80D53147C}" presName="spacer" presStyleCnt="0"/>
      <dgm:spPr/>
    </dgm:pt>
    <dgm:pt modelId="{4A442355-BD7E-4F49-B5EB-86AEB3A4A08A}" type="pres">
      <dgm:prSet presAssocID="{0531EEA7-D82F-41A9-944A-216095912B7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46D8930-CEBA-4CF6-B34A-3BD54C66501C}" type="presOf" srcId="{0531EEA7-D82F-41A9-944A-216095912B72}" destId="{4A442355-BD7E-4F49-B5EB-86AEB3A4A08A}" srcOrd="0" destOrd="0" presId="urn:microsoft.com/office/officeart/2005/8/layout/vList2"/>
    <dgm:cxn modelId="{5F502682-EB6D-4028-98EC-833A9C60908D}" srcId="{8ED6E97A-4EB0-481F-83BE-80A993C8138B}" destId="{0531EEA7-D82F-41A9-944A-216095912B72}" srcOrd="4" destOrd="0" parTransId="{E15742CB-A944-45CE-91E2-748356DF6E73}" sibTransId="{1FFEB90A-B3BB-4C1C-8FC2-A6C285D7BD00}"/>
    <dgm:cxn modelId="{F008B888-0F47-42E4-B31F-7CDD0DF2B4A0}" type="presOf" srcId="{1A2B3ACD-FA5D-4FD8-8D2E-9DB6E2A3D308}" destId="{D3C27F86-1569-4DCA-8745-550246852972}" srcOrd="0" destOrd="0" presId="urn:microsoft.com/office/officeart/2005/8/layout/vList2"/>
    <dgm:cxn modelId="{47946E8D-C894-44E5-B971-088F93DD7BF1}" srcId="{8ED6E97A-4EB0-481F-83BE-80A993C8138B}" destId="{FDEC9B86-317E-4A45-9604-B60AF5E17C6F}" srcOrd="2" destOrd="0" parTransId="{460589B3-C953-4FF0-A019-50F015E6F040}" sibTransId="{EB57D034-A5EE-47E4-8A06-0B23F858084D}"/>
    <dgm:cxn modelId="{C85D89AE-09AE-440D-9A31-3AF0EBD3FE0D}" type="presOf" srcId="{AB8C565C-5059-4FEF-88C0-3936DF436226}" destId="{25D61E01-1C72-49EE-A23E-03AFC4C4D097}" srcOrd="0" destOrd="0" presId="urn:microsoft.com/office/officeart/2005/8/layout/vList2"/>
    <dgm:cxn modelId="{BCAC7DB8-93CB-468C-9E09-5A67964C49AA}" type="presOf" srcId="{8ED6E97A-4EB0-481F-83BE-80A993C8138B}" destId="{DBD50C6F-79A8-41AD-ACC1-B87DA893E6EC}" srcOrd="0" destOrd="0" presId="urn:microsoft.com/office/officeart/2005/8/layout/vList2"/>
    <dgm:cxn modelId="{0C058ABD-823A-47A6-B9DB-3E9E6930A28C}" srcId="{8ED6E97A-4EB0-481F-83BE-80A993C8138B}" destId="{AB8C565C-5059-4FEF-88C0-3936DF436226}" srcOrd="3" destOrd="0" parTransId="{BDF68E77-00B6-488A-9BBE-B2044B5EBC54}" sibTransId="{73BF11C3-D468-4088-9235-ADB80D53147C}"/>
    <dgm:cxn modelId="{4333D3D3-BE57-4F1A-B697-F60637B39EA6}" type="presOf" srcId="{0B539958-8AFD-4F85-9FEA-D957632A6641}" destId="{DF6A7C2A-BC5F-43BB-9009-47BB2DE034B1}" srcOrd="0" destOrd="0" presId="urn:microsoft.com/office/officeart/2005/8/layout/vList2"/>
    <dgm:cxn modelId="{8E3FABD7-BCCC-4FE3-9491-68C1E14D3BC4}" srcId="{8ED6E97A-4EB0-481F-83BE-80A993C8138B}" destId="{0B539958-8AFD-4F85-9FEA-D957632A6641}" srcOrd="0" destOrd="0" parTransId="{813AAD4B-29DB-4BE9-8DCA-8657B92E1C4A}" sibTransId="{D741620A-7FE4-45FA-A2C7-73341DDAF154}"/>
    <dgm:cxn modelId="{CAF58DDF-D1B9-43CE-A4E9-202876332E2C}" type="presOf" srcId="{FDEC9B86-317E-4A45-9604-B60AF5E17C6F}" destId="{1CF3A783-F547-4611-B008-63FDA93A8AD6}" srcOrd="0" destOrd="0" presId="urn:microsoft.com/office/officeart/2005/8/layout/vList2"/>
    <dgm:cxn modelId="{BDEA11E3-5B39-4EBB-883B-9D1573586862}" srcId="{8ED6E97A-4EB0-481F-83BE-80A993C8138B}" destId="{1A2B3ACD-FA5D-4FD8-8D2E-9DB6E2A3D308}" srcOrd="1" destOrd="0" parTransId="{8B967423-AD1C-4007-BDDD-887843A6C54C}" sibTransId="{824E1EE9-7C96-4C68-A219-E96F6EED25F3}"/>
    <dgm:cxn modelId="{73ECF0E5-1D7F-4A1F-A9F9-1F714506C5E2}" type="presParOf" srcId="{DBD50C6F-79A8-41AD-ACC1-B87DA893E6EC}" destId="{DF6A7C2A-BC5F-43BB-9009-47BB2DE034B1}" srcOrd="0" destOrd="0" presId="urn:microsoft.com/office/officeart/2005/8/layout/vList2"/>
    <dgm:cxn modelId="{C4F1C636-D669-4C08-BD2A-5305AC2AB5AC}" type="presParOf" srcId="{DBD50C6F-79A8-41AD-ACC1-B87DA893E6EC}" destId="{3988D8DF-C7DC-4A88-B6A5-03CCD7B9E44E}" srcOrd="1" destOrd="0" presId="urn:microsoft.com/office/officeart/2005/8/layout/vList2"/>
    <dgm:cxn modelId="{1DDC6B09-C10A-41E5-9759-F47387A6CDDE}" type="presParOf" srcId="{DBD50C6F-79A8-41AD-ACC1-B87DA893E6EC}" destId="{D3C27F86-1569-4DCA-8745-550246852972}" srcOrd="2" destOrd="0" presId="urn:microsoft.com/office/officeart/2005/8/layout/vList2"/>
    <dgm:cxn modelId="{C13BC703-C981-4A05-873B-8C6F05EF33A0}" type="presParOf" srcId="{DBD50C6F-79A8-41AD-ACC1-B87DA893E6EC}" destId="{0FAC0FBA-8620-4437-9AF3-AEC51904B54C}" srcOrd="3" destOrd="0" presId="urn:microsoft.com/office/officeart/2005/8/layout/vList2"/>
    <dgm:cxn modelId="{5437D475-7E92-4754-9D50-128C01C2FF6C}" type="presParOf" srcId="{DBD50C6F-79A8-41AD-ACC1-B87DA893E6EC}" destId="{1CF3A783-F547-4611-B008-63FDA93A8AD6}" srcOrd="4" destOrd="0" presId="urn:microsoft.com/office/officeart/2005/8/layout/vList2"/>
    <dgm:cxn modelId="{7AFA4D05-75F2-40F0-8EBA-B4886835EC51}" type="presParOf" srcId="{DBD50C6F-79A8-41AD-ACC1-B87DA893E6EC}" destId="{AC5B6BA0-F756-4838-8E30-8660711B4018}" srcOrd="5" destOrd="0" presId="urn:microsoft.com/office/officeart/2005/8/layout/vList2"/>
    <dgm:cxn modelId="{3656BF19-C1B5-4A13-9F1C-F995E992BC8D}" type="presParOf" srcId="{DBD50C6F-79A8-41AD-ACC1-B87DA893E6EC}" destId="{25D61E01-1C72-49EE-A23E-03AFC4C4D097}" srcOrd="6" destOrd="0" presId="urn:microsoft.com/office/officeart/2005/8/layout/vList2"/>
    <dgm:cxn modelId="{6399E425-7B90-491B-8A33-3E2B5E252C6C}" type="presParOf" srcId="{DBD50C6F-79A8-41AD-ACC1-B87DA893E6EC}" destId="{820F3B41-B35C-4CDC-915B-250D92294DB4}" srcOrd="7" destOrd="0" presId="urn:microsoft.com/office/officeart/2005/8/layout/vList2"/>
    <dgm:cxn modelId="{2E750F5E-6C4D-4E78-83FA-09B63D7E3E5F}" type="presParOf" srcId="{DBD50C6F-79A8-41AD-ACC1-B87DA893E6EC}" destId="{4A442355-BD7E-4F49-B5EB-86AEB3A4A08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35916A-A5E5-4FDF-8149-0CF98957D92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C398B2-2AF3-4C9F-BCEB-6573DEB932E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/>
            <a:t>Vital signs are the most basic functions that can be measured from a person.</a:t>
          </a:r>
          <a:endParaRPr lang="en-US" sz="1200" dirty="0"/>
        </a:p>
      </dgm:t>
    </dgm:pt>
    <dgm:pt modelId="{C58D0152-14AE-4389-B9A9-885E000FC526}" type="parTrans" cxnId="{C3CF452A-903C-478B-AA83-59FCB1D03622}">
      <dgm:prSet/>
      <dgm:spPr/>
      <dgm:t>
        <a:bodyPr/>
        <a:lstStyle/>
        <a:p>
          <a:endParaRPr lang="en-US"/>
        </a:p>
      </dgm:t>
    </dgm:pt>
    <dgm:pt modelId="{7F1DDC22-818F-46CA-9466-2BC0F5E9B63F}" type="sibTrans" cxnId="{C3CF452A-903C-478B-AA83-59FCB1D03622}">
      <dgm:prSet/>
      <dgm:spPr/>
      <dgm:t>
        <a:bodyPr/>
        <a:lstStyle/>
        <a:p>
          <a:endParaRPr lang="en-US"/>
        </a:p>
      </dgm:t>
    </dgm:pt>
    <dgm:pt modelId="{F0D98AD2-286A-459E-99C9-2867D752B88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/>
            <a:t>Provide health monitoring at home, which is particularly useful for patients, who have to live alone.</a:t>
          </a:r>
          <a:endParaRPr lang="en-US" sz="1200" dirty="0"/>
        </a:p>
      </dgm:t>
    </dgm:pt>
    <dgm:pt modelId="{52BC59CF-ADC3-45CF-87A6-A3F46ED2DF83}" type="parTrans" cxnId="{3E11A745-AC93-4E19-A27A-74CB3F2B6DA9}">
      <dgm:prSet/>
      <dgm:spPr/>
      <dgm:t>
        <a:bodyPr/>
        <a:lstStyle/>
        <a:p>
          <a:endParaRPr lang="en-US"/>
        </a:p>
      </dgm:t>
    </dgm:pt>
    <dgm:pt modelId="{64E271FF-C129-4CA4-B668-20E765DE35B5}" type="sibTrans" cxnId="{3E11A745-AC93-4E19-A27A-74CB3F2B6DA9}">
      <dgm:prSet/>
      <dgm:spPr/>
      <dgm:t>
        <a:bodyPr/>
        <a:lstStyle/>
        <a:p>
          <a:endParaRPr lang="en-US"/>
        </a:p>
      </dgm:t>
    </dgm:pt>
    <dgm:pt modelId="{6624C443-4DE8-47A3-A43D-E727BD96AE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/>
            <a:t>Focused on the automatic and unobtrusive measurement of biomedical signals and activities of patients.</a:t>
          </a:r>
          <a:endParaRPr lang="en-US" sz="1200" dirty="0"/>
        </a:p>
      </dgm:t>
    </dgm:pt>
    <dgm:pt modelId="{33EEA5B8-95DB-4BDC-AD6E-1BE5246811CA}" type="parTrans" cxnId="{074FF371-6A27-4DD9-81A7-24143645836D}">
      <dgm:prSet/>
      <dgm:spPr/>
      <dgm:t>
        <a:bodyPr/>
        <a:lstStyle/>
        <a:p>
          <a:endParaRPr lang="en-US"/>
        </a:p>
      </dgm:t>
    </dgm:pt>
    <dgm:pt modelId="{7B2D59CE-8E98-4A47-BD1A-9936CF539DC5}" type="sibTrans" cxnId="{074FF371-6A27-4DD9-81A7-24143645836D}">
      <dgm:prSet/>
      <dgm:spPr/>
      <dgm:t>
        <a:bodyPr/>
        <a:lstStyle/>
        <a:p>
          <a:endParaRPr lang="en-US"/>
        </a:p>
      </dgm:t>
    </dgm:pt>
    <dgm:pt modelId="{D26D7313-7AB0-41C5-86CA-4BB26FF0BFF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/>
            <a:t>Ubiquitous health monitoring is an important precursor for analysis and diagnosis, as it allows biomedical signals to be measured without the individual’s awareness.</a:t>
          </a:r>
          <a:endParaRPr lang="en-US" sz="1200" dirty="0"/>
        </a:p>
      </dgm:t>
    </dgm:pt>
    <dgm:pt modelId="{2283F22A-AB9F-4B8F-8FC3-54D6F8AFA52B}" type="parTrans" cxnId="{CA61666B-A2D0-4EDD-AF76-11D25B04BD4E}">
      <dgm:prSet/>
      <dgm:spPr/>
      <dgm:t>
        <a:bodyPr/>
        <a:lstStyle/>
        <a:p>
          <a:endParaRPr lang="en-US"/>
        </a:p>
      </dgm:t>
    </dgm:pt>
    <dgm:pt modelId="{E9864738-239A-4698-B93E-09151519125F}" type="sibTrans" cxnId="{CA61666B-A2D0-4EDD-AF76-11D25B04BD4E}">
      <dgm:prSet/>
      <dgm:spPr/>
      <dgm:t>
        <a:bodyPr/>
        <a:lstStyle/>
        <a:p>
          <a:endParaRPr lang="en-US"/>
        </a:p>
      </dgm:t>
    </dgm:pt>
    <dgm:pt modelId="{B000E7A4-3106-46B9-959D-8EAF818C46FB}" type="pres">
      <dgm:prSet presAssocID="{5A35916A-A5E5-4FDF-8149-0CF98957D929}" presName="root" presStyleCnt="0">
        <dgm:presLayoutVars>
          <dgm:dir/>
          <dgm:resizeHandles val="exact"/>
        </dgm:presLayoutVars>
      </dgm:prSet>
      <dgm:spPr/>
    </dgm:pt>
    <dgm:pt modelId="{ED8FF1D1-39BA-41ED-A989-5D15F87F9FFA}" type="pres">
      <dgm:prSet presAssocID="{90C398B2-2AF3-4C9F-BCEB-6573DEB932E9}" presName="compNode" presStyleCnt="0"/>
      <dgm:spPr/>
    </dgm:pt>
    <dgm:pt modelId="{4E33DDE5-5A09-4D6C-9777-D47677875302}" type="pres">
      <dgm:prSet presAssocID="{90C398B2-2AF3-4C9F-BCEB-6573DEB932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5D8A9274-E200-4A99-8ACE-96A0F02FEB2D}" type="pres">
      <dgm:prSet presAssocID="{90C398B2-2AF3-4C9F-BCEB-6573DEB932E9}" presName="spaceRect" presStyleCnt="0"/>
      <dgm:spPr/>
    </dgm:pt>
    <dgm:pt modelId="{36489125-813E-4779-9E08-91AED2FC0FFB}" type="pres">
      <dgm:prSet presAssocID="{90C398B2-2AF3-4C9F-BCEB-6573DEB932E9}" presName="textRect" presStyleLbl="revTx" presStyleIdx="0" presStyleCnt="4">
        <dgm:presLayoutVars>
          <dgm:chMax val="1"/>
          <dgm:chPref val="1"/>
        </dgm:presLayoutVars>
      </dgm:prSet>
      <dgm:spPr/>
    </dgm:pt>
    <dgm:pt modelId="{EC33CE84-CB65-426E-A8B0-8DE381CB7B10}" type="pres">
      <dgm:prSet presAssocID="{7F1DDC22-818F-46CA-9466-2BC0F5E9B63F}" presName="sibTrans" presStyleCnt="0"/>
      <dgm:spPr/>
    </dgm:pt>
    <dgm:pt modelId="{603BB405-0229-4438-8853-DA215F28F027}" type="pres">
      <dgm:prSet presAssocID="{F0D98AD2-286A-459E-99C9-2867D752B884}" presName="compNode" presStyleCnt="0"/>
      <dgm:spPr/>
    </dgm:pt>
    <dgm:pt modelId="{9E08D58E-96E7-4598-9618-C729EB4D6E60}" type="pres">
      <dgm:prSet presAssocID="{F0D98AD2-286A-459E-99C9-2867D752B88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9C0F4F24-5760-41AC-B568-48B22C99FF48}" type="pres">
      <dgm:prSet presAssocID="{F0D98AD2-286A-459E-99C9-2867D752B884}" presName="spaceRect" presStyleCnt="0"/>
      <dgm:spPr/>
    </dgm:pt>
    <dgm:pt modelId="{BCD58FE0-EA41-4570-A014-534F74EA769F}" type="pres">
      <dgm:prSet presAssocID="{F0D98AD2-286A-459E-99C9-2867D752B884}" presName="textRect" presStyleLbl="revTx" presStyleIdx="1" presStyleCnt="4">
        <dgm:presLayoutVars>
          <dgm:chMax val="1"/>
          <dgm:chPref val="1"/>
        </dgm:presLayoutVars>
      </dgm:prSet>
      <dgm:spPr/>
    </dgm:pt>
    <dgm:pt modelId="{85CF8FA2-79CF-4421-BB3C-718DC8A920E6}" type="pres">
      <dgm:prSet presAssocID="{64E271FF-C129-4CA4-B668-20E765DE35B5}" presName="sibTrans" presStyleCnt="0"/>
      <dgm:spPr/>
    </dgm:pt>
    <dgm:pt modelId="{356656BF-89AA-4645-A0B9-5CC6691EB36E}" type="pres">
      <dgm:prSet presAssocID="{6624C443-4DE8-47A3-A43D-E727BD96AED2}" presName="compNode" presStyleCnt="0"/>
      <dgm:spPr/>
    </dgm:pt>
    <dgm:pt modelId="{CE8EC6AB-FAD6-4B2E-AFA0-0A47A82EA299}" type="pres">
      <dgm:prSet presAssocID="{6624C443-4DE8-47A3-A43D-E727BD96AE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2B7F4171-1B57-434F-8D88-89A276DAA805}" type="pres">
      <dgm:prSet presAssocID="{6624C443-4DE8-47A3-A43D-E727BD96AED2}" presName="spaceRect" presStyleCnt="0"/>
      <dgm:spPr/>
    </dgm:pt>
    <dgm:pt modelId="{415CF03A-F988-48BE-97EC-AB0D20D1FDB1}" type="pres">
      <dgm:prSet presAssocID="{6624C443-4DE8-47A3-A43D-E727BD96AED2}" presName="textRect" presStyleLbl="revTx" presStyleIdx="2" presStyleCnt="4">
        <dgm:presLayoutVars>
          <dgm:chMax val="1"/>
          <dgm:chPref val="1"/>
        </dgm:presLayoutVars>
      </dgm:prSet>
      <dgm:spPr/>
    </dgm:pt>
    <dgm:pt modelId="{1A2CFE42-E1C5-4006-AC9A-F1AAB9996599}" type="pres">
      <dgm:prSet presAssocID="{7B2D59CE-8E98-4A47-BD1A-9936CF539DC5}" presName="sibTrans" presStyleCnt="0"/>
      <dgm:spPr/>
    </dgm:pt>
    <dgm:pt modelId="{B1E23690-F26C-4B69-BE9E-5F46AE261E55}" type="pres">
      <dgm:prSet presAssocID="{D26D7313-7AB0-41C5-86CA-4BB26FF0BFFE}" presName="compNode" presStyleCnt="0"/>
      <dgm:spPr/>
    </dgm:pt>
    <dgm:pt modelId="{135C4E15-DDA9-4AF6-9870-989387EB3709}" type="pres">
      <dgm:prSet presAssocID="{D26D7313-7AB0-41C5-86CA-4BB26FF0BFF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7600E67B-400D-4AAE-B419-DB80C0D9E3C7}" type="pres">
      <dgm:prSet presAssocID="{D26D7313-7AB0-41C5-86CA-4BB26FF0BFFE}" presName="spaceRect" presStyleCnt="0"/>
      <dgm:spPr/>
    </dgm:pt>
    <dgm:pt modelId="{FA4A84C6-E528-4C32-A72C-0E164060B95A}" type="pres">
      <dgm:prSet presAssocID="{D26D7313-7AB0-41C5-86CA-4BB26FF0BFF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94BA117-FA81-436B-9863-350EC159018B}" type="presOf" srcId="{D26D7313-7AB0-41C5-86CA-4BB26FF0BFFE}" destId="{FA4A84C6-E528-4C32-A72C-0E164060B95A}" srcOrd="0" destOrd="0" presId="urn:microsoft.com/office/officeart/2018/2/layout/IconLabelList"/>
    <dgm:cxn modelId="{C3CF452A-903C-478B-AA83-59FCB1D03622}" srcId="{5A35916A-A5E5-4FDF-8149-0CF98957D929}" destId="{90C398B2-2AF3-4C9F-BCEB-6573DEB932E9}" srcOrd="0" destOrd="0" parTransId="{C58D0152-14AE-4389-B9A9-885E000FC526}" sibTransId="{7F1DDC22-818F-46CA-9466-2BC0F5E9B63F}"/>
    <dgm:cxn modelId="{3E11A745-AC93-4E19-A27A-74CB3F2B6DA9}" srcId="{5A35916A-A5E5-4FDF-8149-0CF98957D929}" destId="{F0D98AD2-286A-459E-99C9-2867D752B884}" srcOrd="1" destOrd="0" parTransId="{52BC59CF-ADC3-45CF-87A6-A3F46ED2DF83}" sibTransId="{64E271FF-C129-4CA4-B668-20E765DE35B5}"/>
    <dgm:cxn modelId="{CA61666B-A2D0-4EDD-AF76-11D25B04BD4E}" srcId="{5A35916A-A5E5-4FDF-8149-0CF98957D929}" destId="{D26D7313-7AB0-41C5-86CA-4BB26FF0BFFE}" srcOrd="3" destOrd="0" parTransId="{2283F22A-AB9F-4B8F-8FC3-54D6F8AFA52B}" sibTransId="{E9864738-239A-4698-B93E-09151519125F}"/>
    <dgm:cxn modelId="{074FF371-6A27-4DD9-81A7-24143645836D}" srcId="{5A35916A-A5E5-4FDF-8149-0CF98957D929}" destId="{6624C443-4DE8-47A3-A43D-E727BD96AED2}" srcOrd="2" destOrd="0" parTransId="{33EEA5B8-95DB-4BDC-AD6E-1BE5246811CA}" sibTransId="{7B2D59CE-8E98-4A47-BD1A-9936CF539DC5}"/>
    <dgm:cxn modelId="{D8D4347D-B804-4369-AE80-1C943C85A17A}" type="presOf" srcId="{90C398B2-2AF3-4C9F-BCEB-6573DEB932E9}" destId="{36489125-813E-4779-9E08-91AED2FC0FFB}" srcOrd="0" destOrd="0" presId="urn:microsoft.com/office/officeart/2018/2/layout/IconLabelList"/>
    <dgm:cxn modelId="{692714B6-E922-47A4-AEA7-272DEAAFDCEC}" type="presOf" srcId="{F0D98AD2-286A-459E-99C9-2867D752B884}" destId="{BCD58FE0-EA41-4570-A014-534F74EA769F}" srcOrd="0" destOrd="0" presId="urn:microsoft.com/office/officeart/2018/2/layout/IconLabelList"/>
    <dgm:cxn modelId="{D30C61D3-5222-44E7-9209-C656FB2EBAD4}" type="presOf" srcId="{6624C443-4DE8-47A3-A43D-E727BD96AED2}" destId="{415CF03A-F988-48BE-97EC-AB0D20D1FDB1}" srcOrd="0" destOrd="0" presId="urn:microsoft.com/office/officeart/2018/2/layout/IconLabelList"/>
    <dgm:cxn modelId="{5FC1FEF7-DE11-4C43-B221-912850DC4C2A}" type="presOf" srcId="{5A35916A-A5E5-4FDF-8149-0CF98957D929}" destId="{B000E7A4-3106-46B9-959D-8EAF818C46FB}" srcOrd="0" destOrd="0" presId="urn:microsoft.com/office/officeart/2018/2/layout/IconLabelList"/>
    <dgm:cxn modelId="{F33C37D8-3FD3-4E85-9DE4-B1928B6F3703}" type="presParOf" srcId="{B000E7A4-3106-46B9-959D-8EAF818C46FB}" destId="{ED8FF1D1-39BA-41ED-A989-5D15F87F9FFA}" srcOrd="0" destOrd="0" presId="urn:microsoft.com/office/officeart/2018/2/layout/IconLabelList"/>
    <dgm:cxn modelId="{6722D385-E4BC-4E6E-B253-3C4C90D1B0DF}" type="presParOf" srcId="{ED8FF1D1-39BA-41ED-A989-5D15F87F9FFA}" destId="{4E33DDE5-5A09-4D6C-9777-D47677875302}" srcOrd="0" destOrd="0" presId="urn:microsoft.com/office/officeart/2018/2/layout/IconLabelList"/>
    <dgm:cxn modelId="{50BA07F4-2C74-4EED-9D5A-C915E46BE427}" type="presParOf" srcId="{ED8FF1D1-39BA-41ED-A989-5D15F87F9FFA}" destId="{5D8A9274-E200-4A99-8ACE-96A0F02FEB2D}" srcOrd="1" destOrd="0" presId="urn:microsoft.com/office/officeart/2018/2/layout/IconLabelList"/>
    <dgm:cxn modelId="{F876E932-7ADC-4DD4-9382-724D432E757E}" type="presParOf" srcId="{ED8FF1D1-39BA-41ED-A989-5D15F87F9FFA}" destId="{36489125-813E-4779-9E08-91AED2FC0FFB}" srcOrd="2" destOrd="0" presId="urn:microsoft.com/office/officeart/2018/2/layout/IconLabelList"/>
    <dgm:cxn modelId="{38BB3589-6E80-4010-96C8-8C54AD5A748D}" type="presParOf" srcId="{B000E7A4-3106-46B9-959D-8EAF818C46FB}" destId="{EC33CE84-CB65-426E-A8B0-8DE381CB7B10}" srcOrd="1" destOrd="0" presId="urn:microsoft.com/office/officeart/2018/2/layout/IconLabelList"/>
    <dgm:cxn modelId="{353CC73E-80B9-4A81-9565-E2BB7CA5B52F}" type="presParOf" srcId="{B000E7A4-3106-46B9-959D-8EAF818C46FB}" destId="{603BB405-0229-4438-8853-DA215F28F027}" srcOrd="2" destOrd="0" presId="urn:microsoft.com/office/officeart/2018/2/layout/IconLabelList"/>
    <dgm:cxn modelId="{F38DF6EC-9255-4BFA-B371-084AE3A56ADB}" type="presParOf" srcId="{603BB405-0229-4438-8853-DA215F28F027}" destId="{9E08D58E-96E7-4598-9618-C729EB4D6E60}" srcOrd="0" destOrd="0" presId="urn:microsoft.com/office/officeart/2018/2/layout/IconLabelList"/>
    <dgm:cxn modelId="{998B6EE9-C4AC-467F-8214-10B41C5620A4}" type="presParOf" srcId="{603BB405-0229-4438-8853-DA215F28F027}" destId="{9C0F4F24-5760-41AC-B568-48B22C99FF48}" srcOrd="1" destOrd="0" presId="urn:microsoft.com/office/officeart/2018/2/layout/IconLabelList"/>
    <dgm:cxn modelId="{3F846554-92B5-4F4F-90A7-5805FBEFAFE6}" type="presParOf" srcId="{603BB405-0229-4438-8853-DA215F28F027}" destId="{BCD58FE0-EA41-4570-A014-534F74EA769F}" srcOrd="2" destOrd="0" presId="urn:microsoft.com/office/officeart/2018/2/layout/IconLabelList"/>
    <dgm:cxn modelId="{1C89550A-72F8-43BD-B0BD-7F3E02227947}" type="presParOf" srcId="{B000E7A4-3106-46B9-959D-8EAF818C46FB}" destId="{85CF8FA2-79CF-4421-BB3C-718DC8A920E6}" srcOrd="3" destOrd="0" presId="urn:microsoft.com/office/officeart/2018/2/layout/IconLabelList"/>
    <dgm:cxn modelId="{2348979A-73AC-4B25-BD39-1A1919B8DA64}" type="presParOf" srcId="{B000E7A4-3106-46B9-959D-8EAF818C46FB}" destId="{356656BF-89AA-4645-A0B9-5CC6691EB36E}" srcOrd="4" destOrd="0" presId="urn:microsoft.com/office/officeart/2018/2/layout/IconLabelList"/>
    <dgm:cxn modelId="{F4527739-980A-472B-9D05-98B49D8D9DCD}" type="presParOf" srcId="{356656BF-89AA-4645-A0B9-5CC6691EB36E}" destId="{CE8EC6AB-FAD6-4B2E-AFA0-0A47A82EA299}" srcOrd="0" destOrd="0" presId="urn:microsoft.com/office/officeart/2018/2/layout/IconLabelList"/>
    <dgm:cxn modelId="{0370B0DF-BC88-40F2-A897-2FD20C801869}" type="presParOf" srcId="{356656BF-89AA-4645-A0B9-5CC6691EB36E}" destId="{2B7F4171-1B57-434F-8D88-89A276DAA805}" srcOrd="1" destOrd="0" presId="urn:microsoft.com/office/officeart/2018/2/layout/IconLabelList"/>
    <dgm:cxn modelId="{97B15560-F642-4546-976C-52C991907DD7}" type="presParOf" srcId="{356656BF-89AA-4645-A0B9-5CC6691EB36E}" destId="{415CF03A-F988-48BE-97EC-AB0D20D1FDB1}" srcOrd="2" destOrd="0" presId="urn:microsoft.com/office/officeart/2018/2/layout/IconLabelList"/>
    <dgm:cxn modelId="{2F45EAC3-7F99-4F74-AEDA-D1C895CF7B04}" type="presParOf" srcId="{B000E7A4-3106-46B9-959D-8EAF818C46FB}" destId="{1A2CFE42-E1C5-4006-AC9A-F1AAB9996599}" srcOrd="5" destOrd="0" presId="urn:microsoft.com/office/officeart/2018/2/layout/IconLabelList"/>
    <dgm:cxn modelId="{38E07D85-E41F-4846-8D8D-308E0DAC1DDD}" type="presParOf" srcId="{B000E7A4-3106-46B9-959D-8EAF818C46FB}" destId="{B1E23690-F26C-4B69-BE9E-5F46AE261E55}" srcOrd="6" destOrd="0" presId="urn:microsoft.com/office/officeart/2018/2/layout/IconLabelList"/>
    <dgm:cxn modelId="{77C3D72D-B03B-4D87-83E0-ABD9E83194DA}" type="presParOf" srcId="{B1E23690-F26C-4B69-BE9E-5F46AE261E55}" destId="{135C4E15-DDA9-4AF6-9870-989387EB3709}" srcOrd="0" destOrd="0" presId="urn:microsoft.com/office/officeart/2018/2/layout/IconLabelList"/>
    <dgm:cxn modelId="{DF999865-CE01-4B57-8A4E-2D030470B7CE}" type="presParOf" srcId="{B1E23690-F26C-4B69-BE9E-5F46AE261E55}" destId="{7600E67B-400D-4AAE-B419-DB80C0D9E3C7}" srcOrd="1" destOrd="0" presId="urn:microsoft.com/office/officeart/2018/2/layout/IconLabelList"/>
    <dgm:cxn modelId="{EA2D0BFB-881F-4FB0-8BF8-1598B132DECA}" type="presParOf" srcId="{B1E23690-F26C-4B69-BE9E-5F46AE261E55}" destId="{FA4A84C6-E528-4C32-A72C-0E164060B95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6A61A0-C548-474E-A8FD-5A694A5055EC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040FAA5-A1D0-4F7E-8D2A-793240DCA8E4}">
      <dgm:prSet/>
      <dgm:spPr/>
      <dgm:t>
        <a:bodyPr/>
        <a:lstStyle/>
        <a:p>
          <a:r>
            <a:rPr lang="en-US" b="1"/>
            <a:t>Health monitoring is no longer for the physicians or hospitals.</a:t>
          </a:r>
          <a:endParaRPr lang="en-US"/>
        </a:p>
      </dgm:t>
    </dgm:pt>
    <dgm:pt modelId="{FA1FD150-7CB8-47BE-91F9-3469F7F57DC5}" type="parTrans" cxnId="{9FE57DD8-2C41-44EA-AB2D-33B1089A7A77}">
      <dgm:prSet/>
      <dgm:spPr/>
      <dgm:t>
        <a:bodyPr/>
        <a:lstStyle/>
        <a:p>
          <a:endParaRPr lang="en-US"/>
        </a:p>
      </dgm:t>
    </dgm:pt>
    <dgm:pt modelId="{D4C77B36-8F5D-43B5-A4BE-07CBCE903A8D}" type="sibTrans" cxnId="{9FE57DD8-2C41-44EA-AB2D-33B1089A7A77}">
      <dgm:prSet/>
      <dgm:spPr/>
      <dgm:t>
        <a:bodyPr/>
        <a:lstStyle/>
        <a:p>
          <a:endParaRPr lang="en-US"/>
        </a:p>
      </dgm:t>
    </dgm:pt>
    <dgm:pt modelId="{65EAC3D8-D8C5-4288-BA4D-ED99047EEB91}">
      <dgm:prSet/>
      <dgm:spPr/>
      <dgm:t>
        <a:bodyPr/>
        <a:lstStyle/>
        <a:p>
          <a:r>
            <a:rPr lang="en-US" b="1"/>
            <a:t>It is no longer for people with chronic diseases.</a:t>
          </a:r>
          <a:endParaRPr lang="en-US"/>
        </a:p>
      </dgm:t>
    </dgm:pt>
    <dgm:pt modelId="{C09A4C04-215B-43AB-BD2D-316645D646C2}" type="parTrans" cxnId="{B17FFB3F-B8B7-4191-8DA3-7BD96F0DAD0A}">
      <dgm:prSet/>
      <dgm:spPr/>
      <dgm:t>
        <a:bodyPr/>
        <a:lstStyle/>
        <a:p>
          <a:endParaRPr lang="en-US"/>
        </a:p>
      </dgm:t>
    </dgm:pt>
    <dgm:pt modelId="{FAAF3B7F-0D36-4C1D-9C53-378071574B3B}" type="sibTrans" cxnId="{B17FFB3F-B8B7-4191-8DA3-7BD96F0DAD0A}">
      <dgm:prSet/>
      <dgm:spPr/>
      <dgm:t>
        <a:bodyPr/>
        <a:lstStyle/>
        <a:p>
          <a:endParaRPr lang="en-US"/>
        </a:p>
      </dgm:t>
    </dgm:pt>
    <dgm:pt modelId="{951DF6EF-E1E9-434A-BE3F-FD478DC56067}">
      <dgm:prSet/>
      <dgm:spPr/>
      <dgm:t>
        <a:bodyPr/>
        <a:lstStyle/>
        <a:p>
          <a:r>
            <a:rPr lang="en-US" b="1"/>
            <a:t>Monitoring for all ages.</a:t>
          </a:r>
          <a:endParaRPr lang="en-US"/>
        </a:p>
      </dgm:t>
    </dgm:pt>
    <dgm:pt modelId="{686F2BBF-DCDF-4711-B496-02EDFD676B2A}" type="parTrans" cxnId="{BE3C9FC1-56A9-45F1-B645-EB86AF1CD0C4}">
      <dgm:prSet/>
      <dgm:spPr/>
      <dgm:t>
        <a:bodyPr/>
        <a:lstStyle/>
        <a:p>
          <a:endParaRPr lang="en-US"/>
        </a:p>
      </dgm:t>
    </dgm:pt>
    <dgm:pt modelId="{31BE029F-0832-45A6-9169-B6D198172F1C}" type="sibTrans" cxnId="{BE3C9FC1-56A9-45F1-B645-EB86AF1CD0C4}">
      <dgm:prSet/>
      <dgm:spPr/>
      <dgm:t>
        <a:bodyPr/>
        <a:lstStyle/>
        <a:p>
          <a:endParaRPr lang="en-US"/>
        </a:p>
      </dgm:t>
    </dgm:pt>
    <dgm:pt modelId="{6901BA1F-8851-41A1-904E-52F38BF28FC1}">
      <dgm:prSet/>
      <dgm:spPr/>
      <dgm:t>
        <a:bodyPr/>
        <a:lstStyle/>
        <a:p>
          <a:r>
            <a:rPr lang="en-US" b="1"/>
            <a:t>People showing interest in self diagnosis before spending on a doctor.</a:t>
          </a:r>
          <a:endParaRPr lang="en-US"/>
        </a:p>
      </dgm:t>
    </dgm:pt>
    <dgm:pt modelId="{68F3F5FA-E94C-4CB4-ABF6-278C1FC3EA8E}" type="parTrans" cxnId="{E25754DC-41DC-4A25-B35D-44A8B369AD70}">
      <dgm:prSet/>
      <dgm:spPr/>
      <dgm:t>
        <a:bodyPr/>
        <a:lstStyle/>
        <a:p>
          <a:endParaRPr lang="en-US"/>
        </a:p>
      </dgm:t>
    </dgm:pt>
    <dgm:pt modelId="{03185602-453D-41E9-B004-EA61EEA1D2B9}" type="sibTrans" cxnId="{E25754DC-41DC-4A25-B35D-44A8B369AD70}">
      <dgm:prSet/>
      <dgm:spPr/>
      <dgm:t>
        <a:bodyPr/>
        <a:lstStyle/>
        <a:p>
          <a:endParaRPr lang="en-US"/>
        </a:p>
      </dgm:t>
    </dgm:pt>
    <dgm:pt modelId="{0477B5E0-D853-4DDA-B2E1-C7577CDBAB07}">
      <dgm:prSet/>
      <dgm:spPr/>
      <dgm:t>
        <a:bodyPr/>
        <a:lstStyle/>
        <a:p>
          <a:r>
            <a:rPr lang="en-US" b="1"/>
            <a:t>Cost effective.</a:t>
          </a:r>
          <a:endParaRPr lang="en-US"/>
        </a:p>
      </dgm:t>
    </dgm:pt>
    <dgm:pt modelId="{80112D24-674B-41F8-8D0E-1B8112E5E662}" type="parTrans" cxnId="{82B4D5D8-5A64-40F0-9C21-800AC8F8A661}">
      <dgm:prSet/>
      <dgm:spPr/>
      <dgm:t>
        <a:bodyPr/>
        <a:lstStyle/>
        <a:p>
          <a:endParaRPr lang="en-US"/>
        </a:p>
      </dgm:t>
    </dgm:pt>
    <dgm:pt modelId="{358428E3-6A30-454F-A14C-4E90A4FA9419}" type="sibTrans" cxnId="{82B4D5D8-5A64-40F0-9C21-800AC8F8A661}">
      <dgm:prSet/>
      <dgm:spPr/>
      <dgm:t>
        <a:bodyPr/>
        <a:lstStyle/>
        <a:p>
          <a:endParaRPr lang="en-US"/>
        </a:p>
      </dgm:t>
    </dgm:pt>
    <dgm:pt modelId="{4383EE41-3B7F-4410-A535-230E78F85D6C}">
      <dgm:prSet/>
      <dgm:spPr/>
      <dgm:t>
        <a:bodyPr/>
        <a:lstStyle/>
        <a:p>
          <a:r>
            <a:rPr lang="en-US" b="1"/>
            <a:t>Sophisticated devices.</a:t>
          </a:r>
          <a:endParaRPr lang="en-US"/>
        </a:p>
      </dgm:t>
    </dgm:pt>
    <dgm:pt modelId="{7CC69727-A4FB-4A89-9CFD-9407CA881E20}" type="parTrans" cxnId="{3C82439E-D4CD-438B-85A7-73260D641325}">
      <dgm:prSet/>
      <dgm:spPr/>
      <dgm:t>
        <a:bodyPr/>
        <a:lstStyle/>
        <a:p>
          <a:endParaRPr lang="en-US"/>
        </a:p>
      </dgm:t>
    </dgm:pt>
    <dgm:pt modelId="{08499DEF-0815-4316-A278-9AFC23FEAD1E}" type="sibTrans" cxnId="{3C82439E-D4CD-438B-85A7-73260D641325}">
      <dgm:prSet/>
      <dgm:spPr/>
      <dgm:t>
        <a:bodyPr/>
        <a:lstStyle/>
        <a:p>
          <a:endParaRPr lang="en-US"/>
        </a:p>
      </dgm:t>
    </dgm:pt>
    <dgm:pt modelId="{408A8399-8B13-44A8-9FB4-6A5EBDAB8B9F}">
      <dgm:prSet/>
      <dgm:spPr/>
      <dgm:t>
        <a:bodyPr/>
        <a:lstStyle/>
        <a:p>
          <a:r>
            <a:rPr lang="en-US" b="1"/>
            <a:t>Better networking stack.</a:t>
          </a:r>
          <a:endParaRPr lang="en-US"/>
        </a:p>
      </dgm:t>
    </dgm:pt>
    <dgm:pt modelId="{EFBB630F-200C-4825-8A8C-B0BD84841C6A}" type="parTrans" cxnId="{98F714F2-7307-4A04-BF57-9CEC793A8EBF}">
      <dgm:prSet/>
      <dgm:spPr/>
      <dgm:t>
        <a:bodyPr/>
        <a:lstStyle/>
        <a:p>
          <a:endParaRPr lang="en-US"/>
        </a:p>
      </dgm:t>
    </dgm:pt>
    <dgm:pt modelId="{8A23BD43-4560-4CBA-9911-90673CE80B00}" type="sibTrans" cxnId="{98F714F2-7307-4A04-BF57-9CEC793A8EBF}">
      <dgm:prSet/>
      <dgm:spPr/>
      <dgm:t>
        <a:bodyPr/>
        <a:lstStyle/>
        <a:p>
          <a:endParaRPr lang="en-US"/>
        </a:p>
      </dgm:t>
    </dgm:pt>
    <dgm:pt modelId="{0348C422-A4B3-4E46-A766-E1D585AA6AF7}" type="pres">
      <dgm:prSet presAssocID="{C16A61A0-C548-474E-A8FD-5A694A5055EC}" presName="diagram" presStyleCnt="0">
        <dgm:presLayoutVars>
          <dgm:dir/>
          <dgm:resizeHandles val="exact"/>
        </dgm:presLayoutVars>
      </dgm:prSet>
      <dgm:spPr/>
    </dgm:pt>
    <dgm:pt modelId="{508ED96A-39B3-4B45-897D-7CD64254F882}" type="pres">
      <dgm:prSet presAssocID="{5040FAA5-A1D0-4F7E-8D2A-793240DCA8E4}" presName="node" presStyleLbl="node1" presStyleIdx="0" presStyleCnt="7">
        <dgm:presLayoutVars>
          <dgm:bulletEnabled val="1"/>
        </dgm:presLayoutVars>
      </dgm:prSet>
      <dgm:spPr/>
    </dgm:pt>
    <dgm:pt modelId="{773F33F7-1A89-4DBE-9349-D200CF003D6B}" type="pres">
      <dgm:prSet presAssocID="{D4C77B36-8F5D-43B5-A4BE-07CBCE903A8D}" presName="sibTrans" presStyleCnt="0"/>
      <dgm:spPr/>
    </dgm:pt>
    <dgm:pt modelId="{4F9D7BC3-65F5-48BF-BF28-186D7FE6CFBD}" type="pres">
      <dgm:prSet presAssocID="{65EAC3D8-D8C5-4288-BA4D-ED99047EEB91}" presName="node" presStyleLbl="node1" presStyleIdx="1" presStyleCnt="7">
        <dgm:presLayoutVars>
          <dgm:bulletEnabled val="1"/>
        </dgm:presLayoutVars>
      </dgm:prSet>
      <dgm:spPr/>
    </dgm:pt>
    <dgm:pt modelId="{97C5504E-3204-4E09-BC25-1DEFA1B57A2B}" type="pres">
      <dgm:prSet presAssocID="{FAAF3B7F-0D36-4C1D-9C53-378071574B3B}" presName="sibTrans" presStyleCnt="0"/>
      <dgm:spPr/>
    </dgm:pt>
    <dgm:pt modelId="{0719E926-F4EC-41E5-959F-4C27900D9816}" type="pres">
      <dgm:prSet presAssocID="{951DF6EF-E1E9-434A-BE3F-FD478DC56067}" presName="node" presStyleLbl="node1" presStyleIdx="2" presStyleCnt="7">
        <dgm:presLayoutVars>
          <dgm:bulletEnabled val="1"/>
        </dgm:presLayoutVars>
      </dgm:prSet>
      <dgm:spPr/>
    </dgm:pt>
    <dgm:pt modelId="{99D9BF7C-124F-4DC2-9C7C-21BA114B9A35}" type="pres">
      <dgm:prSet presAssocID="{31BE029F-0832-45A6-9169-B6D198172F1C}" presName="sibTrans" presStyleCnt="0"/>
      <dgm:spPr/>
    </dgm:pt>
    <dgm:pt modelId="{D9CAA358-62D6-49C7-A16B-3A0B7A7B426F}" type="pres">
      <dgm:prSet presAssocID="{6901BA1F-8851-41A1-904E-52F38BF28FC1}" presName="node" presStyleLbl="node1" presStyleIdx="3" presStyleCnt="7">
        <dgm:presLayoutVars>
          <dgm:bulletEnabled val="1"/>
        </dgm:presLayoutVars>
      </dgm:prSet>
      <dgm:spPr/>
    </dgm:pt>
    <dgm:pt modelId="{4CB7A798-C524-4955-8989-352FA4139CF1}" type="pres">
      <dgm:prSet presAssocID="{03185602-453D-41E9-B004-EA61EEA1D2B9}" presName="sibTrans" presStyleCnt="0"/>
      <dgm:spPr/>
    </dgm:pt>
    <dgm:pt modelId="{512B645D-B2D9-4270-BD60-3EC92BC83B53}" type="pres">
      <dgm:prSet presAssocID="{0477B5E0-D853-4DDA-B2E1-C7577CDBAB07}" presName="node" presStyleLbl="node1" presStyleIdx="4" presStyleCnt="7">
        <dgm:presLayoutVars>
          <dgm:bulletEnabled val="1"/>
        </dgm:presLayoutVars>
      </dgm:prSet>
      <dgm:spPr/>
    </dgm:pt>
    <dgm:pt modelId="{71ABBF04-778B-4D09-A560-6611DEC4A5AA}" type="pres">
      <dgm:prSet presAssocID="{358428E3-6A30-454F-A14C-4E90A4FA9419}" presName="sibTrans" presStyleCnt="0"/>
      <dgm:spPr/>
    </dgm:pt>
    <dgm:pt modelId="{67BF82FE-9EB7-403C-9AEB-447C190F7BE9}" type="pres">
      <dgm:prSet presAssocID="{4383EE41-3B7F-4410-A535-230E78F85D6C}" presName="node" presStyleLbl="node1" presStyleIdx="5" presStyleCnt="7">
        <dgm:presLayoutVars>
          <dgm:bulletEnabled val="1"/>
        </dgm:presLayoutVars>
      </dgm:prSet>
      <dgm:spPr/>
    </dgm:pt>
    <dgm:pt modelId="{CBA0FD74-17FD-4230-AF26-AC0902465D8E}" type="pres">
      <dgm:prSet presAssocID="{08499DEF-0815-4316-A278-9AFC23FEAD1E}" presName="sibTrans" presStyleCnt="0"/>
      <dgm:spPr/>
    </dgm:pt>
    <dgm:pt modelId="{DDC432FF-365D-45A3-8CC5-A541BD46B329}" type="pres">
      <dgm:prSet presAssocID="{408A8399-8B13-44A8-9FB4-6A5EBDAB8B9F}" presName="node" presStyleLbl="node1" presStyleIdx="6" presStyleCnt="7">
        <dgm:presLayoutVars>
          <dgm:bulletEnabled val="1"/>
        </dgm:presLayoutVars>
      </dgm:prSet>
      <dgm:spPr/>
    </dgm:pt>
  </dgm:ptLst>
  <dgm:cxnLst>
    <dgm:cxn modelId="{10D75D1C-D089-4894-A9DB-9E313A0A2E80}" type="presOf" srcId="{C16A61A0-C548-474E-A8FD-5A694A5055EC}" destId="{0348C422-A4B3-4E46-A766-E1D585AA6AF7}" srcOrd="0" destOrd="0" presId="urn:microsoft.com/office/officeart/2005/8/layout/default"/>
    <dgm:cxn modelId="{CD560F3F-0FA9-4E67-83A7-624304C390F3}" type="presOf" srcId="{4383EE41-3B7F-4410-A535-230E78F85D6C}" destId="{67BF82FE-9EB7-403C-9AEB-447C190F7BE9}" srcOrd="0" destOrd="0" presId="urn:microsoft.com/office/officeart/2005/8/layout/default"/>
    <dgm:cxn modelId="{B17FFB3F-B8B7-4191-8DA3-7BD96F0DAD0A}" srcId="{C16A61A0-C548-474E-A8FD-5A694A5055EC}" destId="{65EAC3D8-D8C5-4288-BA4D-ED99047EEB91}" srcOrd="1" destOrd="0" parTransId="{C09A4C04-215B-43AB-BD2D-316645D646C2}" sibTransId="{FAAF3B7F-0D36-4C1D-9C53-378071574B3B}"/>
    <dgm:cxn modelId="{7266215B-1DEE-4A0E-A940-7697BC99DBE8}" type="presOf" srcId="{951DF6EF-E1E9-434A-BE3F-FD478DC56067}" destId="{0719E926-F4EC-41E5-959F-4C27900D9816}" srcOrd="0" destOrd="0" presId="urn:microsoft.com/office/officeart/2005/8/layout/default"/>
    <dgm:cxn modelId="{763D6345-29D2-4158-AF68-9035C9592142}" type="presOf" srcId="{5040FAA5-A1D0-4F7E-8D2A-793240DCA8E4}" destId="{508ED96A-39B3-4B45-897D-7CD64254F882}" srcOrd="0" destOrd="0" presId="urn:microsoft.com/office/officeart/2005/8/layout/default"/>
    <dgm:cxn modelId="{FC07F151-DD05-40F6-9246-60841F7287A8}" type="presOf" srcId="{0477B5E0-D853-4DDA-B2E1-C7577CDBAB07}" destId="{512B645D-B2D9-4270-BD60-3EC92BC83B53}" srcOrd="0" destOrd="0" presId="urn:microsoft.com/office/officeart/2005/8/layout/default"/>
    <dgm:cxn modelId="{A045495A-6933-4FC4-BFEC-95A6CEC82DD4}" type="presOf" srcId="{65EAC3D8-D8C5-4288-BA4D-ED99047EEB91}" destId="{4F9D7BC3-65F5-48BF-BF28-186D7FE6CFBD}" srcOrd="0" destOrd="0" presId="urn:microsoft.com/office/officeart/2005/8/layout/default"/>
    <dgm:cxn modelId="{BE7B797C-64F1-4B76-942B-758FEC1E4BF9}" type="presOf" srcId="{6901BA1F-8851-41A1-904E-52F38BF28FC1}" destId="{D9CAA358-62D6-49C7-A16B-3A0B7A7B426F}" srcOrd="0" destOrd="0" presId="urn:microsoft.com/office/officeart/2005/8/layout/default"/>
    <dgm:cxn modelId="{3C82439E-D4CD-438B-85A7-73260D641325}" srcId="{C16A61A0-C548-474E-A8FD-5A694A5055EC}" destId="{4383EE41-3B7F-4410-A535-230E78F85D6C}" srcOrd="5" destOrd="0" parTransId="{7CC69727-A4FB-4A89-9CFD-9407CA881E20}" sibTransId="{08499DEF-0815-4316-A278-9AFC23FEAD1E}"/>
    <dgm:cxn modelId="{EBDC56AE-E55D-4CD2-B57F-B6F0C86D7322}" type="presOf" srcId="{408A8399-8B13-44A8-9FB4-6A5EBDAB8B9F}" destId="{DDC432FF-365D-45A3-8CC5-A541BD46B329}" srcOrd="0" destOrd="0" presId="urn:microsoft.com/office/officeart/2005/8/layout/default"/>
    <dgm:cxn modelId="{BE3C9FC1-56A9-45F1-B645-EB86AF1CD0C4}" srcId="{C16A61A0-C548-474E-A8FD-5A694A5055EC}" destId="{951DF6EF-E1E9-434A-BE3F-FD478DC56067}" srcOrd="2" destOrd="0" parTransId="{686F2BBF-DCDF-4711-B496-02EDFD676B2A}" sibTransId="{31BE029F-0832-45A6-9169-B6D198172F1C}"/>
    <dgm:cxn modelId="{9FE57DD8-2C41-44EA-AB2D-33B1089A7A77}" srcId="{C16A61A0-C548-474E-A8FD-5A694A5055EC}" destId="{5040FAA5-A1D0-4F7E-8D2A-793240DCA8E4}" srcOrd="0" destOrd="0" parTransId="{FA1FD150-7CB8-47BE-91F9-3469F7F57DC5}" sibTransId="{D4C77B36-8F5D-43B5-A4BE-07CBCE903A8D}"/>
    <dgm:cxn modelId="{82B4D5D8-5A64-40F0-9C21-800AC8F8A661}" srcId="{C16A61A0-C548-474E-A8FD-5A694A5055EC}" destId="{0477B5E0-D853-4DDA-B2E1-C7577CDBAB07}" srcOrd="4" destOrd="0" parTransId="{80112D24-674B-41F8-8D0E-1B8112E5E662}" sibTransId="{358428E3-6A30-454F-A14C-4E90A4FA9419}"/>
    <dgm:cxn modelId="{E25754DC-41DC-4A25-B35D-44A8B369AD70}" srcId="{C16A61A0-C548-474E-A8FD-5A694A5055EC}" destId="{6901BA1F-8851-41A1-904E-52F38BF28FC1}" srcOrd="3" destOrd="0" parTransId="{68F3F5FA-E94C-4CB4-ABF6-278C1FC3EA8E}" sibTransId="{03185602-453D-41E9-B004-EA61EEA1D2B9}"/>
    <dgm:cxn modelId="{98F714F2-7307-4A04-BF57-9CEC793A8EBF}" srcId="{C16A61A0-C548-474E-A8FD-5A694A5055EC}" destId="{408A8399-8B13-44A8-9FB4-6A5EBDAB8B9F}" srcOrd="6" destOrd="0" parTransId="{EFBB630F-200C-4825-8A8C-B0BD84841C6A}" sibTransId="{8A23BD43-4560-4CBA-9911-90673CE80B00}"/>
    <dgm:cxn modelId="{239FE163-3444-4047-985F-9EDAD4174C34}" type="presParOf" srcId="{0348C422-A4B3-4E46-A766-E1D585AA6AF7}" destId="{508ED96A-39B3-4B45-897D-7CD64254F882}" srcOrd="0" destOrd="0" presId="urn:microsoft.com/office/officeart/2005/8/layout/default"/>
    <dgm:cxn modelId="{9B5C9EA8-6A27-471B-8A77-CED89D40850B}" type="presParOf" srcId="{0348C422-A4B3-4E46-A766-E1D585AA6AF7}" destId="{773F33F7-1A89-4DBE-9349-D200CF003D6B}" srcOrd="1" destOrd="0" presId="urn:microsoft.com/office/officeart/2005/8/layout/default"/>
    <dgm:cxn modelId="{FA36F3F4-C127-49BB-872A-229C04FFAD15}" type="presParOf" srcId="{0348C422-A4B3-4E46-A766-E1D585AA6AF7}" destId="{4F9D7BC3-65F5-48BF-BF28-186D7FE6CFBD}" srcOrd="2" destOrd="0" presId="urn:microsoft.com/office/officeart/2005/8/layout/default"/>
    <dgm:cxn modelId="{2E39490F-C035-484A-8098-E705FA2E9F18}" type="presParOf" srcId="{0348C422-A4B3-4E46-A766-E1D585AA6AF7}" destId="{97C5504E-3204-4E09-BC25-1DEFA1B57A2B}" srcOrd="3" destOrd="0" presId="urn:microsoft.com/office/officeart/2005/8/layout/default"/>
    <dgm:cxn modelId="{865245B8-02EC-4098-AB49-D65D66025162}" type="presParOf" srcId="{0348C422-A4B3-4E46-A766-E1D585AA6AF7}" destId="{0719E926-F4EC-41E5-959F-4C27900D9816}" srcOrd="4" destOrd="0" presId="urn:microsoft.com/office/officeart/2005/8/layout/default"/>
    <dgm:cxn modelId="{2C4432C3-1345-41D5-AD59-D53F23A9CD97}" type="presParOf" srcId="{0348C422-A4B3-4E46-A766-E1D585AA6AF7}" destId="{99D9BF7C-124F-4DC2-9C7C-21BA114B9A35}" srcOrd="5" destOrd="0" presId="urn:microsoft.com/office/officeart/2005/8/layout/default"/>
    <dgm:cxn modelId="{C164DE95-41D1-4FF8-927A-8ED23C98A287}" type="presParOf" srcId="{0348C422-A4B3-4E46-A766-E1D585AA6AF7}" destId="{D9CAA358-62D6-49C7-A16B-3A0B7A7B426F}" srcOrd="6" destOrd="0" presId="urn:microsoft.com/office/officeart/2005/8/layout/default"/>
    <dgm:cxn modelId="{915175A4-10AD-4947-B8F7-980F726A0FF1}" type="presParOf" srcId="{0348C422-A4B3-4E46-A766-E1D585AA6AF7}" destId="{4CB7A798-C524-4955-8989-352FA4139CF1}" srcOrd="7" destOrd="0" presId="urn:microsoft.com/office/officeart/2005/8/layout/default"/>
    <dgm:cxn modelId="{97CF71AE-B6FA-4D5D-BE2F-29279B84532D}" type="presParOf" srcId="{0348C422-A4B3-4E46-A766-E1D585AA6AF7}" destId="{512B645D-B2D9-4270-BD60-3EC92BC83B53}" srcOrd="8" destOrd="0" presId="urn:microsoft.com/office/officeart/2005/8/layout/default"/>
    <dgm:cxn modelId="{A397DE8D-0F74-48EA-9E51-025D1B8BEFBB}" type="presParOf" srcId="{0348C422-A4B3-4E46-A766-E1D585AA6AF7}" destId="{71ABBF04-778B-4D09-A560-6611DEC4A5AA}" srcOrd="9" destOrd="0" presId="urn:microsoft.com/office/officeart/2005/8/layout/default"/>
    <dgm:cxn modelId="{25ED7582-C694-4314-9051-303314A73A6F}" type="presParOf" srcId="{0348C422-A4B3-4E46-A766-E1D585AA6AF7}" destId="{67BF82FE-9EB7-403C-9AEB-447C190F7BE9}" srcOrd="10" destOrd="0" presId="urn:microsoft.com/office/officeart/2005/8/layout/default"/>
    <dgm:cxn modelId="{801CD031-8D76-465E-88B3-231F0E008C2D}" type="presParOf" srcId="{0348C422-A4B3-4E46-A766-E1D585AA6AF7}" destId="{CBA0FD74-17FD-4230-AF26-AC0902465D8E}" srcOrd="11" destOrd="0" presId="urn:microsoft.com/office/officeart/2005/8/layout/default"/>
    <dgm:cxn modelId="{8A645B94-D9D3-4E26-A5DC-DB4D4B0C639F}" type="presParOf" srcId="{0348C422-A4B3-4E46-A766-E1D585AA6AF7}" destId="{DDC432FF-365D-45A3-8CC5-A541BD46B329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1FE370-28AB-4AA4-A884-5ED0AED5A38D}" type="doc">
      <dgm:prSet loTypeId="urn:microsoft.com/office/officeart/2005/8/layout/vList2" loCatId="list" qsTypeId="urn:microsoft.com/office/officeart/2005/8/quickstyle/simple3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B600E7A-EED4-47A3-94D6-228A5DB645BF}">
      <dgm:prSet/>
      <dgm:spPr/>
      <dgm:t>
        <a:bodyPr/>
        <a:lstStyle/>
        <a:p>
          <a:r>
            <a:rPr lang="en-US" b="1"/>
            <a:t>Through this presentation we have given a overview of the various works done in mobile health and some differences between them. </a:t>
          </a:r>
          <a:endParaRPr lang="en-US"/>
        </a:p>
      </dgm:t>
    </dgm:pt>
    <dgm:pt modelId="{5DB5E281-E75A-4D7B-B976-0A12F5B3BB33}" type="parTrans" cxnId="{9095BCC1-5E01-45EA-A7E2-9FC74697FE8D}">
      <dgm:prSet/>
      <dgm:spPr/>
      <dgm:t>
        <a:bodyPr/>
        <a:lstStyle/>
        <a:p>
          <a:endParaRPr lang="en-US"/>
        </a:p>
      </dgm:t>
    </dgm:pt>
    <dgm:pt modelId="{A6933F13-5571-4855-93E8-9A8667DBFF8E}" type="sibTrans" cxnId="{9095BCC1-5E01-45EA-A7E2-9FC74697FE8D}">
      <dgm:prSet/>
      <dgm:spPr/>
      <dgm:t>
        <a:bodyPr/>
        <a:lstStyle/>
        <a:p>
          <a:endParaRPr lang="en-US"/>
        </a:p>
      </dgm:t>
    </dgm:pt>
    <dgm:pt modelId="{E90C0AA6-173E-4627-B5A6-5B78E6368795}">
      <dgm:prSet/>
      <dgm:spPr/>
      <dgm:t>
        <a:bodyPr/>
        <a:lstStyle/>
        <a:p>
          <a:r>
            <a:rPr lang="en-US" b="1"/>
            <a:t>There is a high penetration in the health sector with the advent of new range of smart phones and better customizable OS.</a:t>
          </a:r>
          <a:endParaRPr lang="en-US"/>
        </a:p>
      </dgm:t>
    </dgm:pt>
    <dgm:pt modelId="{26AF90D6-D842-4864-9D71-BB2235A59701}" type="parTrans" cxnId="{5E77B82A-FFA0-49A2-9EDC-AFB160447B88}">
      <dgm:prSet/>
      <dgm:spPr/>
      <dgm:t>
        <a:bodyPr/>
        <a:lstStyle/>
        <a:p>
          <a:endParaRPr lang="en-US"/>
        </a:p>
      </dgm:t>
    </dgm:pt>
    <dgm:pt modelId="{E34617C4-C7F0-4A87-A3DE-2239449195D9}" type="sibTrans" cxnId="{5E77B82A-FFA0-49A2-9EDC-AFB160447B88}">
      <dgm:prSet/>
      <dgm:spPr/>
      <dgm:t>
        <a:bodyPr/>
        <a:lstStyle/>
        <a:p>
          <a:endParaRPr lang="en-US"/>
        </a:p>
      </dgm:t>
    </dgm:pt>
    <dgm:pt modelId="{5A089475-A763-4378-84E8-7209793C690F}">
      <dgm:prSet/>
      <dgm:spPr/>
      <dgm:t>
        <a:bodyPr/>
        <a:lstStyle/>
        <a:p>
          <a:r>
            <a:rPr lang="en-US" b="1"/>
            <a:t>Mobile health monitoring system is here to stay for the future.</a:t>
          </a:r>
          <a:endParaRPr lang="en-US"/>
        </a:p>
      </dgm:t>
    </dgm:pt>
    <dgm:pt modelId="{11D84B30-6AF2-430E-A538-DD04F8D2C859}" type="parTrans" cxnId="{DF2522D6-474E-4C35-A7E8-70996815D9CC}">
      <dgm:prSet/>
      <dgm:spPr/>
      <dgm:t>
        <a:bodyPr/>
        <a:lstStyle/>
        <a:p>
          <a:endParaRPr lang="en-US"/>
        </a:p>
      </dgm:t>
    </dgm:pt>
    <dgm:pt modelId="{2C23C86A-CE3E-4A90-88DE-ED1EE1389FD9}" type="sibTrans" cxnId="{DF2522D6-474E-4C35-A7E8-70996815D9CC}">
      <dgm:prSet/>
      <dgm:spPr/>
      <dgm:t>
        <a:bodyPr/>
        <a:lstStyle/>
        <a:p>
          <a:endParaRPr lang="en-US"/>
        </a:p>
      </dgm:t>
    </dgm:pt>
    <dgm:pt modelId="{86C632C3-E028-4A98-ABC1-EC26F39CE384}">
      <dgm:prSet/>
      <dgm:spPr/>
      <dgm:t>
        <a:bodyPr/>
        <a:lstStyle/>
        <a:p>
          <a:r>
            <a:rPr lang="en-US" b="1"/>
            <a:t>Mobile health is not just monitoring, it will and should grow as a user community to help each other and serve efficiently during emergency situations.</a:t>
          </a:r>
          <a:endParaRPr lang="en-US"/>
        </a:p>
      </dgm:t>
    </dgm:pt>
    <dgm:pt modelId="{094C1A84-6439-4C52-A58D-01122B46FF8E}" type="parTrans" cxnId="{5FE8BE03-6772-46F1-9886-ABE9FEF4A12F}">
      <dgm:prSet/>
      <dgm:spPr/>
      <dgm:t>
        <a:bodyPr/>
        <a:lstStyle/>
        <a:p>
          <a:endParaRPr lang="en-US"/>
        </a:p>
      </dgm:t>
    </dgm:pt>
    <dgm:pt modelId="{AAC98300-605D-4A87-AAF9-28B45604DA7F}" type="sibTrans" cxnId="{5FE8BE03-6772-46F1-9886-ABE9FEF4A12F}">
      <dgm:prSet/>
      <dgm:spPr/>
      <dgm:t>
        <a:bodyPr/>
        <a:lstStyle/>
        <a:p>
          <a:endParaRPr lang="en-US"/>
        </a:p>
      </dgm:t>
    </dgm:pt>
    <dgm:pt modelId="{03694D57-AB91-4C0A-9B66-6C4A645F1F19}" type="pres">
      <dgm:prSet presAssocID="{A91FE370-28AB-4AA4-A884-5ED0AED5A38D}" presName="linear" presStyleCnt="0">
        <dgm:presLayoutVars>
          <dgm:animLvl val="lvl"/>
          <dgm:resizeHandles val="exact"/>
        </dgm:presLayoutVars>
      </dgm:prSet>
      <dgm:spPr/>
    </dgm:pt>
    <dgm:pt modelId="{F366E2F1-4877-4EEA-9899-9161D42E886C}" type="pres">
      <dgm:prSet presAssocID="{0B600E7A-EED4-47A3-94D6-228A5DB645B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EE32C5C-3B2C-4D0F-BA99-29C6F6E2618F}" type="pres">
      <dgm:prSet presAssocID="{A6933F13-5571-4855-93E8-9A8667DBFF8E}" presName="spacer" presStyleCnt="0"/>
      <dgm:spPr/>
    </dgm:pt>
    <dgm:pt modelId="{546F5B47-BCED-45FA-BEE7-9249820B26A8}" type="pres">
      <dgm:prSet presAssocID="{E90C0AA6-173E-4627-B5A6-5B78E636879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CEE107-6BC0-4BC3-B705-D8003608452B}" type="pres">
      <dgm:prSet presAssocID="{E34617C4-C7F0-4A87-A3DE-2239449195D9}" presName="spacer" presStyleCnt="0"/>
      <dgm:spPr/>
    </dgm:pt>
    <dgm:pt modelId="{DBA12B29-7363-43BC-B61C-6B5DEE0FC36C}" type="pres">
      <dgm:prSet presAssocID="{5A089475-A763-4378-84E8-7209793C690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6D72651-1084-4839-AE87-F53B037DF39B}" type="pres">
      <dgm:prSet presAssocID="{2C23C86A-CE3E-4A90-88DE-ED1EE1389FD9}" presName="spacer" presStyleCnt="0"/>
      <dgm:spPr/>
    </dgm:pt>
    <dgm:pt modelId="{22EC021C-CE64-4918-8B8B-11F14D7AF6E8}" type="pres">
      <dgm:prSet presAssocID="{86C632C3-E028-4A98-ABC1-EC26F39CE38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FE8BE03-6772-46F1-9886-ABE9FEF4A12F}" srcId="{A91FE370-28AB-4AA4-A884-5ED0AED5A38D}" destId="{86C632C3-E028-4A98-ABC1-EC26F39CE384}" srcOrd="3" destOrd="0" parTransId="{094C1A84-6439-4C52-A58D-01122B46FF8E}" sibTransId="{AAC98300-605D-4A87-AAF9-28B45604DA7F}"/>
    <dgm:cxn modelId="{233DED07-F3E9-415B-964A-22D5AA01B700}" type="presOf" srcId="{86C632C3-E028-4A98-ABC1-EC26F39CE384}" destId="{22EC021C-CE64-4918-8B8B-11F14D7AF6E8}" srcOrd="0" destOrd="0" presId="urn:microsoft.com/office/officeart/2005/8/layout/vList2"/>
    <dgm:cxn modelId="{9F134D17-1AAF-47AF-AC3B-DEE3E237A97E}" type="presOf" srcId="{E90C0AA6-173E-4627-B5A6-5B78E6368795}" destId="{546F5B47-BCED-45FA-BEE7-9249820B26A8}" srcOrd="0" destOrd="0" presId="urn:microsoft.com/office/officeart/2005/8/layout/vList2"/>
    <dgm:cxn modelId="{5E77B82A-FFA0-49A2-9EDC-AFB160447B88}" srcId="{A91FE370-28AB-4AA4-A884-5ED0AED5A38D}" destId="{E90C0AA6-173E-4627-B5A6-5B78E6368795}" srcOrd="1" destOrd="0" parTransId="{26AF90D6-D842-4864-9D71-BB2235A59701}" sibTransId="{E34617C4-C7F0-4A87-A3DE-2239449195D9}"/>
    <dgm:cxn modelId="{CCC59D8F-11A3-4333-8F23-B64ACB2BBB1C}" type="presOf" srcId="{0B600E7A-EED4-47A3-94D6-228A5DB645BF}" destId="{F366E2F1-4877-4EEA-9899-9161D42E886C}" srcOrd="0" destOrd="0" presId="urn:microsoft.com/office/officeart/2005/8/layout/vList2"/>
    <dgm:cxn modelId="{0BC21CB7-A5FD-4C0E-ABC2-E2894FE5FAEB}" type="presOf" srcId="{5A089475-A763-4378-84E8-7209793C690F}" destId="{DBA12B29-7363-43BC-B61C-6B5DEE0FC36C}" srcOrd="0" destOrd="0" presId="urn:microsoft.com/office/officeart/2005/8/layout/vList2"/>
    <dgm:cxn modelId="{9095BCC1-5E01-45EA-A7E2-9FC74697FE8D}" srcId="{A91FE370-28AB-4AA4-A884-5ED0AED5A38D}" destId="{0B600E7A-EED4-47A3-94D6-228A5DB645BF}" srcOrd="0" destOrd="0" parTransId="{5DB5E281-E75A-4D7B-B976-0A12F5B3BB33}" sibTransId="{A6933F13-5571-4855-93E8-9A8667DBFF8E}"/>
    <dgm:cxn modelId="{DF2522D6-474E-4C35-A7E8-70996815D9CC}" srcId="{A91FE370-28AB-4AA4-A884-5ED0AED5A38D}" destId="{5A089475-A763-4378-84E8-7209793C690F}" srcOrd="2" destOrd="0" parTransId="{11D84B30-6AF2-430E-A538-DD04F8D2C859}" sibTransId="{2C23C86A-CE3E-4A90-88DE-ED1EE1389FD9}"/>
    <dgm:cxn modelId="{222995E1-B228-4A60-84A3-1FD1CA8B2DB6}" type="presOf" srcId="{A91FE370-28AB-4AA4-A884-5ED0AED5A38D}" destId="{03694D57-AB91-4C0A-9B66-6C4A645F1F19}" srcOrd="0" destOrd="0" presId="urn:microsoft.com/office/officeart/2005/8/layout/vList2"/>
    <dgm:cxn modelId="{0DCFF59F-685F-4766-B442-D9893395A876}" type="presParOf" srcId="{03694D57-AB91-4C0A-9B66-6C4A645F1F19}" destId="{F366E2F1-4877-4EEA-9899-9161D42E886C}" srcOrd="0" destOrd="0" presId="urn:microsoft.com/office/officeart/2005/8/layout/vList2"/>
    <dgm:cxn modelId="{C01495BE-70F1-4A39-AD5D-754145AD773B}" type="presParOf" srcId="{03694D57-AB91-4C0A-9B66-6C4A645F1F19}" destId="{FEE32C5C-3B2C-4D0F-BA99-29C6F6E2618F}" srcOrd="1" destOrd="0" presId="urn:microsoft.com/office/officeart/2005/8/layout/vList2"/>
    <dgm:cxn modelId="{1C60682C-863C-4379-BA9D-FE9D2D779002}" type="presParOf" srcId="{03694D57-AB91-4C0A-9B66-6C4A645F1F19}" destId="{546F5B47-BCED-45FA-BEE7-9249820B26A8}" srcOrd="2" destOrd="0" presId="urn:microsoft.com/office/officeart/2005/8/layout/vList2"/>
    <dgm:cxn modelId="{FA3554D2-E15A-4C9E-BAC2-AB5070681A0F}" type="presParOf" srcId="{03694D57-AB91-4C0A-9B66-6C4A645F1F19}" destId="{C0CEE107-6BC0-4BC3-B705-D8003608452B}" srcOrd="3" destOrd="0" presId="urn:microsoft.com/office/officeart/2005/8/layout/vList2"/>
    <dgm:cxn modelId="{A83A9034-B96C-4F38-A768-A24B6647E644}" type="presParOf" srcId="{03694D57-AB91-4C0A-9B66-6C4A645F1F19}" destId="{DBA12B29-7363-43BC-B61C-6B5DEE0FC36C}" srcOrd="4" destOrd="0" presId="urn:microsoft.com/office/officeart/2005/8/layout/vList2"/>
    <dgm:cxn modelId="{C7222E87-4B88-4A30-BE18-BA1B065CC436}" type="presParOf" srcId="{03694D57-AB91-4C0A-9B66-6C4A645F1F19}" destId="{06D72651-1084-4839-AE87-F53B037DF39B}" srcOrd="5" destOrd="0" presId="urn:microsoft.com/office/officeart/2005/8/layout/vList2"/>
    <dgm:cxn modelId="{B6EB92A1-D606-48DE-ACAA-DCAD714B39D3}" type="presParOf" srcId="{03694D57-AB91-4C0A-9B66-6C4A645F1F19}" destId="{22EC021C-CE64-4918-8B8B-11F14D7AF6E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6A7C2A-BC5F-43BB-9009-47BB2DE034B1}">
      <dsp:nvSpPr>
        <dsp:cNvPr id="0" name=""/>
        <dsp:cNvSpPr/>
      </dsp:nvSpPr>
      <dsp:spPr>
        <a:xfrm>
          <a:off x="0" y="22883"/>
          <a:ext cx="5239469" cy="111793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Introduction</a:t>
          </a:r>
        </a:p>
      </dsp:txBody>
      <dsp:txXfrm>
        <a:off x="54573" y="77456"/>
        <a:ext cx="5130323" cy="1008788"/>
      </dsp:txXfrm>
    </dsp:sp>
    <dsp:sp modelId="{D3C27F86-1569-4DCA-8745-550246852972}">
      <dsp:nvSpPr>
        <dsp:cNvPr id="0" name=""/>
        <dsp:cNvSpPr/>
      </dsp:nvSpPr>
      <dsp:spPr>
        <a:xfrm>
          <a:off x="0" y="1221458"/>
          <a:ext cx="5239469" cy="1117934"/>
        </a:xfrm>
        <a:prstGeom prst="roundRect">
          <a:avLst/>
        </a:prstGeom>
        <a:solidFill>
          <a:schemeClr val="accent5">
            <a:hueOff val="365189"/>
            <a:satOff val="1084"/>
            <a:lumOff val="-735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Why Health Monitoring?</a:t>
          </a:r>
        </a:p>
      </dsp:txBody>
      <dsp:txXfrm>
        <a:off x="54573" y="1276031"/>
        <a:ext cx="5130323" cy="1008788"/>
      </dsp:txXfrm>
    </dsp:sp>
    <dsp:sp modelId="{1CF3A783-F547-4611-B008-63FDA93A8AD6}">
      <dsp:nvSpPr>
        <dsp:cNvPr id="0" name=""/>
        <dsp:cNvSpPr/>
      </dsp:nvSpPr>
      <dsp:spPr>
        <a:xfrm>
          <a:off x="0" y="2420033"/>
          <a:ext cx="5239469" cy="1117934"/>
        </a:xfrm>
        <a:prstGeom prst="roundRect">
          <a:avLst/>
        </a:prstGeom>
        <a:solidFill>
          <a:schemeClr val="accent5">
            <a:hueOff val="730378"/>
            <a:satOff val="2168"/>
            <a:lumOff val="-147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Brief Discussion on Related Work</a:t>
          </a:r>
        </a:p>
      </dsp:txBody>
      <dsp:txXfrm>
        <a:off x="54573" y="2474606"/>
        <a:ext cx="5130323" cy="1008788"/>
      </dsp:txXfrm>
    </dsp:sp>
    <dsp:sp modelId="{25D61E01-1C72-49EE-A23E-03AFC4C4D097}">
      <dsp:nvSpPr>
        <dsp:cNvPr id="0" name=""/>
        <dsp:cNvSpPr/>
      </dsp:nvSpPr>
      <dsp:spPr>
        <a:xfrm>
          <a:off x="0" y="3618608"/>
          <a:ext cx="5239469" cy="1117934"/>
        </a:xfrm>
        <a:prstGeom prst="roundRect">
          <a:avLst/>
        </a:prstGeom>
        <a:solidFill>
          <a:schemeClr val="accent5">
            <a:hueOff val="1095567"/>
            <a:satOff val="3253"/>
            <a:lumOff val="-2206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Comparison of Existing Works</a:t>
          </a:r>
        </a:p>
      </dsp:txBody>
      <dsp:txXfrm>
        <a:off x="54573" y="3673181"/>
        <a:ext cx="5130323" cy="1008788"/>
      </dsp:txXfrm>
    </dsp:sp>
    <dsp:sp modelId="{4A442355-BD7E-4F49-B5EB-86AEB3A4A08A}">
      <dsp:nvSpPr>
        <dsp:cNvPr id="0" name=""/>
        <dsp:cNvSpPr/>
      </dsp:nvSpPr>
      <dsp:spPr>
        <a:xfrm>
          <a:off x="0" y="4817183"/>
          <a:ext cx="5239469" cy="1117934"/>
        </a:xfrm>
        <a:prstGeom prst="roundRect">
          <a:avLst/>
        </a:prstGeom>
        <a:solidFill>
          <a:schemeClr val="accent5">
            <a:hueOff val="1460756"/>
            <a:satOff val="4337"/>
            <a:lumOff val="-2941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Conclusion</a:t>
          </a:r>
        </a:p>
      </dsp:txBody>
      <dsp:txXfrm>
        <a:off x="54573" y="4871756"/>
        <a:ext cx="5130323" cy="1008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3DDE5-5A09-4D6C-9777-D47677875302}">
      <dsp:nvSpPr>
        <dsp:cNvPr id="0" name=""/>
        <dsp:cNvSpPr/>
      </dsp:nvSpPr>
      <dsp:spPr>
        <a:xfrm>
          <a:off x="451384" y="759491"/>
          <a:ext cx="733271" cy="7332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89125-813E-4779-9E08-91AED2FC0FFB}">
      <dsp:nvSpPr>
        <dsp:cNvPr id="0" name=""/>
        <dsp:cNvSpPr/>
      </dsp:nvSpPr>
      <dsp:spPr>
        <a:xfrm>
          <a:off x="3273" y="1865960"/>
          <a:ext cx="1629492" cy="1381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Vital signs are the most basic functions that can be measured from a person.</a:t>
          </a:r>
          <a:endParaRPr lang="en-US" sz="1200" kern="1200" dirty="0"/>
        </a:p>
      </dsp:txBody>
      <dsp:txXfrm>
        <a:off x="3273" y="1865960"/>
        <a:ext cx="1629492" cy="1381348"/>
      </dsp:txXfrm>
    </dsp:sp>
    <dsp:sp modelId="{9E08D58E-96E7-4598-9618-C729EB4D6E60}">
      <dsp:nvSpPr>
        <dsp:cNvPr id="0" name=""/>
        <dsp:cNvSpPr/>
      </dsp:nvSpPr>
      <dsp:spPr>
        <a:xfrm>
          <a:off x="2366037" y="759491"/>
          <a:ext cx="733271" cy="7332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58FE0-EA41-4570-A014-534F74EA769F}">
      <dsp:nvSpPr>
        <dsp:cNvPr id="0" name=""/>
        <dsp:cNvSpPr/>
      </dsp:nvSpPr>
      <dsp:spPr>
        <a:xfrm>
          <a:off x="1917927" y="1865960"/>
          <a:ext cx="1629492" cy="1381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Provide health monitoring at home, which is particularly useful for patients, who have to live alone.</a:t>
          </a:r>
          <a:endParaRPr lang="en-US" sz="1200" kern="1200" dirty="0"/>
        </a:p>
      </dsp:txBody>
      <dsp:txXfrm>
        <a:off x="1917927" y="1865960"/>
        <a:ext cx="1629492" cy="1381348"/>
      </dsp:txXfrm>
    </dsp:sp>
    <dsp:sp modelId="{CE8EC6AB-FAD6-4B2E-AFA0-0A47A82EA299}">
      <dsp:nvSpPr>
        <dsp:cNvPr id="0" name=""/>
        <dsp:cNvSpPr/>
      </dsp:nvSpPr>
      <dsp:spPr>
        <a:xfrm>
          <a:off x="4280690" y="759491"/>
          <a:ext cx="733271" cy="7332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5CF03A-F988-48BE-97EC-AB0D20D1FDB1}">
      <dsp:nvSpPr>
        <dsp:cNvPr id="0" name=""/>
        <dsp:cNvSpPr/>
      </dsp:nvSpPr>
      <dsp:spPr>
        <a:xfrm>
          <a:off x="3832580" y="1865960"/>
          <a:ext cx="1629492" cy="1381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Focused on the automatic and unobtrusive measurement of biomedical signals and activities of patients.</a:t>
          </a:r>
          <a:endParaRPr lang="en-US" sz="1200" kern="1200" dirty="0"/>
        </a:p>
      </dsp:txBody>
      <dsp:txXfrm>
        <a:off x="3832580" y="1865960"/>
        <a:ext cx="1629492" cy="1381348"/>
      </dsp:txXfrm>
    </dsp:sp>
    <dsp:sp modelId="{135C4E15-DDA9-4AF6-9870-989387EB3709}">
      <dsp:nvSpPr>
        <dsp:cNvPr id="0" name=""/>
        <dsp:cNvSpPr/>
      </dsp:nvSpPr>
      <dsp:spPr>
        <a:xfrm>
          <a:off x="6195344" y="759491"/>
          <a:ext cx="733271" cy="7332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A84C6-E528-4C32-A72C-0E164060B95A}">
      <dsp:nvSpPr>
        <dsp:cNvPr id="0" name=""/>
        <dsp:cNvSpPr/>
      </dsp:nvSpPr>
      <dsp:spPr>
        <a:xfrm>
          <a:off x="5747233" y="1865960"/>
          <a:ext cx="1629492" cy="1381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Ubiquitous health monitoring is an important precursor for analysis and diagnosis, as it allows biomedical signals to be measured without the individual’s awareness.</a:t>
          </a:r>
          <a:endParaRPr lang="en-US" sz="1200" kern="1200" dirty="0"/>
        </a:p>
      </dsp:txBody>
      <dsp:txXfrm>
        <a:off x="5747233" y="1865960"/>
        <a:ext cx="1629492" cy="13813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ED96A-39B3-4B45-897D-7CD64254F882}">
      <dsp:nvSpPr>
        <dsp:cNvPr id="0" name=""/>
        <dsp:cNvSpPr/>
      </dsp:nvSpPr>
      <dsp:spPr>
        <a:xfrm>
          <a:off x="0" y="765005"/>
          <a:ext cx="2213996" cy="13283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Health monitoring is no longer for the physicians or hospitals.</a:t>
          </a:r>
          <a:endParaRPr lang="en-US" sz="1600" kern="1200"/>
        </a:p>
      </dsp:txBody>
      <dsp:txXfrm>
        <a:off x="0" y="765005"/>
        <a:ext cx="2213996" cy="1328397"/>
      </dsp:txXfrm>
    </dsp:sp>
    <dsp:sp modelId="{4F9D7BC3-65F5-48BF-BF28-186D7FE6CFBD}">
      <dsp:nvSpPr>
        <dsp:cNvPr id="0" name=""/>
        <dsp:cNvSpPr/>
      </dsp:nvSpPr>
      <dsp:spPr>
        <a:xfrm>
          <a:off x="2435395" y="765005"/>
          <a:ext cx="2213996" cy="13283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It is no longer for people with chronic diseases.</a:t>
          </a:r>
          <a:endParaRPr lang="en-US" sz="1600" kern="1200"/>
        </a:p>
      </dsp:txBody>
      <dsp:txXfrm>
        <a:off x="2435395" y="765005"/>
        <a:ext cx="2213996" cy="1328397"/>
      </dsp:txXfrm>
    </dsp:sp>
    <dsp:sp modelId="{0719E926-F4EC-41E5-959F-4C27900D9816}">
      <dsp:nvSpPr>
        <dsp:cNvPr id="0" name=""/>
        <dsp:cNvSpPr/>
      </dsp:nvSpPr>
      <dsp:spPr>
        <a:xfrm>
          <a:off x="4870791" y="765005"/>
          <a:ext cx="2213996" cy="13283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Monitoring for all ages.</a:t>
          </a:r>
          <a:endParaRPr lang="en-US" sz="1600" kern="1200"/>
        </a:p>
      </dsp:txBody>
      <dsp:txXfrm>
        <a:off x="4870791" y="765005"/>
        <a:ext cx="2213996" cy="1328397"/>
      </dsp:txXfrm>
    </dsp:sp>
    <dsp:sp modelId="{D9CAA358-62D6-49C7-A16B-3A0B7A7B426F}">
      <dsp:nvSpPr>
        <dsp:cNvPr id="0" name=""/>
        <dsp:cNvSpPr/>
      </dsp:nvSpPr>
      <dsp:spPr>
        <a:xfrm>
          <a:off x="0" y="2314802"/>
          <a:ext cx="2213996" cy="13283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People showing interest in self diagnosis before spending on a doctor.</a:t>
          </a:r>
          <a:endParaRPr lang="en-US" sz="1600" kern="1200"/>
        </a:p>
      </dsp:txBody>
      <dsp:txXfrm>
        <a:off x="0" y="2314802"/>
        <a:ext cx="2213996" cy="1328397"/>
      </dsp:txXfrm>
    </dsp:sp>
    <dsp:sp modelId="{512B645D-B2D9-4270-BD60-3EC92BC83B53}">
      <dsp:nvSpPr>
        <dsp:cNvPr id="0" name=""/>
        <dsp:cNvSpPr/>
      </dsp:nvSpPr>
      <dsp:spPr>
        <a:xfrm>
          <a:off x="2435395" y="2314802"/>
          <a:ext cx="2213996" cy="13283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Cost effective.</a:t>
          </a:r>
          <a:endParaRPr lang="en-US" sz="1600" kern="1200"/>
        </a:p>
      </dsp:txBody>
      <dsp:txXfrm>
        <a:off x="2435395" y="2314802"/>
        <a:ext cx="2213996" cy="1328397"/>
      </dsp:txXfrm>
    </dsp:sp>
    <dsp:sp modelId="{67BF82FE-9EB7-403C-9AEB-447C190F7BE9}">
      <dsp:nvSpPr>
        <dsp:cNvPr id="0" name=""/>
        <dsp:cNvSpPr/>
      </dsp:nvSpPr>
      <dsp:spPr>
        <a:xfrm>
          <a:off x="4870791" y="2314802"/>
          <a:ext cx="2213996" cy="13283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Sophisticated devices.</a:t>
          </a:r>
          <a:endParaRPr lang="en-US" sz="1600" kern="1200"/>
        </a:p>
      </dsp:txBody>
      <dsp:txXfrm>
        <a:off x="4870791" y="2314802"/>
        <a:ext cx="2213996" cy="1328397"/>
      </dsp:txXfrm>
    </dsp:sp>
    <dsp:sp modelId="{DDC432FF-365D-45A3-8CC5-A541BD46B329}">
      <dsp:nvSpPr>
        <dsp:cNvPr id="0" name=""/>
        <dsp:cNvSpPr/>
      </dsp:nvSpPr>
      <dsp:spPr>
        <a:xfrm>
          <a:off x="2435395" y="3864600"/>
          <a:ext cx="2213996" cy="13283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Better networking stack.</a:t>
          </a:r>
          <a:endParaRPr lang="en-US" sz="1600" kern="1200"/>
        </a:p>
      </dsp:txBody>
      <dsp:txXfrm>
        <a:off x="2435395" y="3864600"/>
        <a:ext cx="2213996" cy="13283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6E2F1-4877-4EEA-9899-9161D42E886C}">
      <dsp:nvSpPr>
        <dsp:cNvPr id="0" name=""/>
        <dsp:cNvSpPr/>
      </dsp:nvSpPr>
      <dsp:spPr>
        <a:xfrm>
          <a:off x="0" y="37801"/>
          <a:ext cx="5239469" cy="1427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Through this presentation we have given a overview of the various works done in mobile health and some differences between them. </a:t>
          </a:r>
          <a:endParaRPr lang="en-US" sz="2000" kern="1200"/>
        </a:p>
      </dsp:txBody>
      <dsp:txXfrm>
        <a:off x="69680" y="107481"/>
        <a:ext cx="5100109" cy="1288040"/>
      </dsp:txXfrm>
    </dsp:sp>
    <dsp:sp modelId="{546F5B47-BCED-45FA-BEE7-9249820B26A8}">
      <dsp:nvSpPr>
        <dsp:cNvPr id="0" name=""/>
        <dsp:cNvSpPr/>
      </dsp:nvSpPr>
      <dsp:spPr>
        <a:xfrm>
          <a:off x="0" y="1522801"/>
          <a:ext cx="5239469" cy="1427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There is a high penetration in the health sector with the advent of new range of smart phones and better customizable OS.</a:t>
          </a:r>
          <a:endParaRPr lang="en-US" sz="2000" kern="1200"/>
        </a:p>
      </dsp:txBody>
      <dsp:txXfrm>
        <a:off x="69680" y="1592481"/>
        <a:ext cx="5100109" cy="1288040"/>
      </dsp:txXfrm>
    </dsp:sp>
    <dsp:sp modelId="{DBA12B29-7363-43BC-B61C-6B5DEE0FC36C}">
      <dsp:nvSpPr>
        <dsp:cNvPr id="0" name=""/>
        <dsp:cNvSpPr/>
      </dsp:nvSpPr>
      <dsp:spPr>
        <a:xfrm>
          <a:off x="0" y="3007801"/>
          <a:ext cx="5239469" cy="1427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Mobile health monitoring system is here to stay for the future.</a:t>
          </a:r>
          <a:endParaRPr lang="en-US" sz="2000" kern="1200"/>
        </a:p>
      </dsp:txBody>
      <dsp:txXfrm>
        <a:off x="69680" y="3077481"/>
        <a:ext cx="5100109" cy="1288040"/>
      </dsp:txXfrm>
    </dsp:sp>
    <dsp:sp modelId="{22EC021C-CE64-4918-8B8B-11F14D7AF6E8}">
      <dsp:nvSpPr>
        <dsp:cNvPr id="0" name=""/>
        <dsp:cNvSpPr/>
      </dsp:nvSpPr>
      <dsp:spPr>
        <a:xfrm>
          <a:off x="0" y="4492801"/>
          <a:ext cx="5239469" cy="1427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Mobile health is not just monitoring, it will and should grow as a user community to help each other and serve efficiently during emergency situations.</a:t>
          </a:r>
          <a:endParaRPr lang="en-US" sz="2000" kern="1200"/>
        </a:p>
      </dsp:txBody>
      <dsp:txXfrm>
        <a:off x="69680" y="4562481"/>
        <a:ext cx="5100109" cy="1288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E4672-C2FC-4249-9110-751908B1CE50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25A51-E64B-46EE-B09E-4B6C810A5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06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25A51-E64B-46EE-B09E-4B6C810A5A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63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Wednesday, June 1,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800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Wednesday, June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31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Wednesday, June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49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Wednesday, June 1,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625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Wednesday, June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882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Wednesday, June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7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Wednesday, June 1, 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0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Wednesday, June 1,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50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Wednesday, June 1,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89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Wednesday, June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22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Wednesday, June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98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Wednesday, June 1,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8031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flickr.com/photos/141290938@N03/26682786574/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22AB9BC-17A3-4EF1-AC02-FE565C61DF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B995A6-4802-435A-B06E-300075505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311901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01EF1-3C6D-4B34-9B6B-68DD400D6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000" y="590341"/>
            <a:ext cx="5430100" cy="1356039"/>
          </a:xfrm>
        </p:spPr>
        <p:txBody>
          <a:bodyPr anchor="b">
            <a:normAutofit/>
          </a:bodyPr>
          <a:lstStyle/>
          <a:p>
            <a:r>
              <a:rPr lang="en-US" sz="4500" dirty="0"/>
              <a:t>Health monitoring systems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54301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2E3A85-8616-4092-BE7D-4A133B2308A5}"/>
              </a:ext>
            </a:extLst>
          </p:cNvPr>
          <p:cNvSpPr txBox="1"/>
          <p:nvPr/>
        </p:nvSpPr>
        <p:spPr>
          <a:xfrm>
            <a:off x="0" y="4187202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Presented to : Mr. Ankit Verma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F37475-E687-4C73-AD93-E2598CD5270C}"/>
              </a:ext>
            </a:extLst>
          </p:cNvPr>
          <p:cNvSpPr txBox="1"/>
          <p:nvPr/>
        </p:nvSpPr>
        <p:spPr>
          <a:xfrm>
            <a:off x="3049468" y="5484670"/>
            <a:ext cx="3262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Presented by : Daljeet Singh</a:t>
            </a:r>
          </a:p>
          <a:p>
            <a:r>
              <a:rPr lang="en-US" dirty="0"/>
              <a:t>                         Shristi Jain</a:t>
            </a:r>
          </a:p>
          <a:p>
            <a:r>
              <a:rPr lang="en-US" dirty="0"/>
              <a:t>                         Km Gouri</a:t>
            </a:r>
          </a:p>
        </p:txBody>
      </p:sp>
    </p:spTree>
    <p:extLst>
      <p:ext uri="{BB962C8B-B14F-4D97-AF65-F5344CB8AC3E}">
        <p14:creationId xmlns:p14="http://schemas.microsoft.com/office/powerpoint/2010/main" val="5857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E21CA63-4B99-4925-8CAF-F408D7AB0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2572C-8C99-4FDC-928F-25D818D7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00" y="388799"/>
            <a:ext cx="4694400" cy="5965199"/>
          </a:xfrm>
        </p:spPr>
        <p:txBody>
          <a:bodyPr>
            <a:normAutofit/>
          </a:bodyPr>
          <a:lstStyle/>
          <a:p>
            <a:r>
              <a:rPr lang="en-US" sz="3600" b="1" dirty="0"/>
              <a:t>Contents</a:t>
            </a:r>
            <a:endParaRPr lang="en-US" sz="3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935FD8-9F2E-4F15-8ED9-1C692DA6F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92926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C3B63C-C99C-4345-8A36-13C35B2EF1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1374083"/>
              </p:ext>
            </p:extLst>
          </p:nvPr>
        </p:nvGraphicFramePr>
        <p:xfrm>
          <a:off x="6044400" y="449997"/>
          <a:ext cx="5239469" cy="5958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4295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4925016-C67B-4188-B5DB-5C9F831A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079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079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952FC-7D6F-4595-9A53-45867982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93192"/>
            <a:ext cx="11301984" cy="859536"/>
          </a:xfrm>
        </p:spPr>
        <p:txBody>
          <a:bodyPr anchor="b">
            <a:normAutofit/>
          </a:bodyPr>
          <a:lstStyle/>
          <a:p>
            <a:r>
              <a:rPr lang="en-US" sz="3600" b="1" dirty="0"/>
              <a:t>Introduction</a:t>
            </a:r>
            <a:endParaRPr lang="en-US" sz="3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52BBAB-664F-48C3-A5C1-4CE9D355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52D19-BF0D-4C3A-BC05-1357E895A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4916" y="1775707"/>
            <a:ext cx="8052620" cy="4689101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+mj-lt"/>
              </a:rPr>
              <a:t>The consumers and healthcare service providers using smart phones are growing exponentially throughout last decade.</a:t>
            </a:r>
          </a:p>
          <a:p>
            <a:r>
              <a:rPr lang="en-US" sz="2000" b="1" dirty="0">
                <a:latin typeface="+mj-lt"/>
              </a:rPr>
              <a:t>The adoption of this technology is rapid; two-thirds of physicians and 42% of the public used smartphones as of late 2009.  [1]</a:t>
            </a:r>
          </a:p>
          <a:p>
            <a:r>
              <a:rPr lang="en-US" sz="2000" b="1" dirty="0">
                <a:latin typeface="+mj-lt"/>
              </a:rPr>
              <a:t>As of February 2010, there were nearly 6,000 such apps within the Apple App Store. </a:t>
            </a:r>
          </a:p>
          <a:p>
            <a:r>
              <a:rPr lang="en-US" sz="2000" b="1" dirty="0">
                <a:latin typeface="+mj-lt"/>
              </a:rPr>
              <a:t>Of these, 73% were intended for use by consumer or patient end-users, while 27% were targeted to healthcare professionals. </a:t>
            </a:r>
          </a:p>
        </p:txBody>
      </p:sp>
    </p:spTree>
    <p:extLst>
      <p:ext uri="{BB962C8B-B14F-4D97-AF65-F5344CB8AC3E}">
        <p14:creationId xmlns:p14="http://schemas.microsoft.com/office/powerpoint/2010/main" val="345923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9D2EB17-7133-49D4-9B24-19D463C31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C29D9-BA8C-455B-8074-0BC4CD2B4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0532" cy="986400"/>
          </a:xfrm>
        </p:spPr>
        <p:txBody>
          <a:bodyPr anchor="b">
            <a:normAutofit/>
          </a:bodyPr>
          <a:lstStyle/>
          <a:p>
            <a:r>
              <a:rPr lang="en-US" sz="6400" b="1" dirty="0"/>
              <a:t>Why Health Monitoring?</a:t>
            </a:r>
            <a:endParaRPr lang="en-US" sz="6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Heartbeat">
            <a:extLst>
              <a:ext uri="{FF2B5EF4-FFF2-40B4-BE49-F238E27FC236}">
                <a16:creationId xmlns:a16="http://schemas.microsoft.com/office/drawing/2014/main" id="{45BF6A68-4B7B-4DBE-B679-8282A90DC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00" y="2259000"/>
            <a:ext cx="3492000" cy="349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20366-529F-41A7-81C7-326F8C878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800" y="1944000"/>
            <a:ext cx="7380000" cy="4006800"/>
          </a:xfrm>
        </p:spPr>
        <p:txBody>
          <a:bodyPr>
            <a:normAutofit fontScale="92500" lnSpcReduction="10000"/>
          </a:bodyPr>
          <a:lstStyle/>
          <a:p>
            <a:pPr algn="just">
              <a:spcBef>
                <a:spcPts val="1200"/>
              </a:spcBef>
            </a:pPr>
            <a:r>
              <a:rPr lang="en-US" sz="1800" b="1">
                <a:latin typeface="+mj-lt"/>
              </a:rPr>
              <a:t>Based on World Health Organization’s Statistics (WHO) and other sources, chronicle diseases and psychological pressures are behind the death of 80% of elderly people (e.g. in Algeria).</a:t>
            </a:r>
          </a:p>
          <a:p>
            <a:pPr algn="just">
              <a:spcBef>
                <a:spcPts val="1200"/>
              </a:spcBef>
            </a:pPr>
            <a:r>
              <a:rPr lang="en-US" sz="1800" b="1">
                <a:latin typeface="+mj-lt"/>
              </a:rPr>
              <a:t>The greater part of elderly suffer from various chronic diseases.</a:t>
            </a:r>
          </a:p>
          <a:p>
            <a:pPr algn="just">
              <a:spcBef>
                <a:spcPts val="1200"/>
              </a:spcBef>
            </a:pPr>
            <a:r>
              <a:rPr lang="en-US" sz="1800" b="1">
                <a:latin typeface="+mj-lt"/>
              </a:rPr>
              <a:t>We plan to elucidate on how recent advancement in wireless communication and smartphone technology have empowered tremendous improvement in health monitoring services.</a:t>
            </a:r>
          </a:p>
          <a:p>
            <a:pPr algn="just">
              <a:spcBef>
                <a:spcPts val="1200"/>
              </a:spcBef>
            </a:pPr>
            <a:r>
              <a:rPr lang="en-US" sz="1800" b="1">
                <a:latin typeface="+mj-lt"/>
              </a:rPr>
              <a:t>Provide behavioral feedback about someone’s health in order to prevent diseases.</a:t>
            </a:r>
            <a:endParaRPr lang="en-US" sz="1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7631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6">
            <a:extLst>
              <a:ext uri="{FF2B5EF4-FFF2-40B4-BE49-F238E27FC236}">
                <a16:creationId xmlns:a16="http://schemas.microsoft.com/office/drawing/2014/main" id="{C9D2EB17-7133-49D4-9B24-19D463C31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1DD74-90AE-4063-B29C-686BCA1F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0532" cy="986400"/>
          </a:xfrm>
        </p:spPr>
        <p:txBody>
          <a:bodyPr anchor="b">
            <a:normAutofit/>
          </a:bodyPr>
          <a:lstStyle/>
          <a:p>
            <a:r>
              <a:rPr lang="en-US" sz="6400" b="1" dirty="0"/>
              <a:t>Initial Work</a:t>
            </a:r>
            <a:endParaRPr lang="en-US" sz="6400" dirty="0"/>
          </a:p>
        </p:txBody>
      </p:sp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indoor, blue&#10;&#10;Description automatically generated">
            <a:extLst>
              <a:ext uri="{FF2B5EF4-FFF2-40B4-BE49-F238E27FC236}">
                <a16:creationId xmlns:a16="http://schemas.microsoft.com/office/drawing/2014/main" id="{807DA89C-DC0A-46C3-9C8A-AD258CD4D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0000" y="2839545"/>
            <a:ext cx="3492000" cy="2330910"/>
          </a:xfrm>
          <a:prstGeom prst="rect">
            <a:avLst/>
          </a:prstGeom>
        </p:spPr>
      </p:pic>
      <p:graphicFrame>
        <p:nvGraphicFramePr>
          <p:cNvPr id="21" name="Content Placeholder 10">
            <a:extLst>
              <a:ext uri="{FF2B5EF4-FFF2-40B4-BE49-F238E27FC236}">
                <a16:creationId xmlns:a16="http://schemas.microsoft.com/office/drawing/2014/main" id="{ECCB545B-B322-4E7F-B9A4-99D2A4DB15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607502"/>
              </p:ext>
            </p:extLst>
          </p:nvPr>
        </p:nvGraphicFramePr>
        <p:xfrm>
          <a:off x="4366800" y="1944000"/>
          <a:ext cx="7380000" cy="400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98343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68ED9-C58C-4F6A-9536-FC2C02B1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b="1" dirty="0">
                <a:solidFill>
                  <a:schemeClr val="tx1"/>
                </a:solidFill>
                <a:ea typeface="굴림" pitchFamily="34" charset="-127"/>
              </a:rPr>
              <a:t>Data flow in an WBAN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4" name="Picture 4" descr="C:\am\papers\2005\UCB_technology_exchange\jner_fig2.jpg">
            <a:extLst>
              <a:ext uri="{FF2B5EF4-FFF2-40B4-BE49-F238E27FC236}">
                <a16:creationId xmlns:a16="http://schemas.microsoft.com/office/drawing/2014/main" id="{933EFF8F-33AF-41DE-A2AF-478EF2A5EF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83" y="1764236"/>
            <a:ext cx="7369233" cy="285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A0ED4F-8561-44C5-B58A-6D18E3B1E6BE}"/>
              </a:ext>
            </a:extLst>
          </p:cNvPr>
          <p:cNvSpPr txBox="1"/>
          <p:nvPr/>
        </p:nvSpPr>
        <p:spPr>
          <a:xfrm>
            <a:off x="3103641" y="4961880"/>
            <a:ext cx="1284287" cy="3079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>
            <a:lvl1pPr algn="r"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1pPr>
            <a:lvl2pPr marL="742950" indent="-285750" algn="r"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2pPr>
            <a:lvl3pPr marL="1143000" indent="-228600" algn="r"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3pPr>
            <a:lvl4pPr marL="1600200" indent="-228600" algn="r"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4pPr>
            <a:lvl5pPr marL="2057400" indent="-228600" algn="r"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5pPr>
            <a:lvl6pPr marL="2514600" indent="-228600" algn="r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6pPr>
            <a:lvl7pPr marL="2971800" indent="-228600" algn="r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7pPr>
            <a:lvl8pPr marL="3429000" indent="-228600" algn="r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8pPr>
            <a:lvl9pPr marL="3886200" indent="-228600" algn="r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9pPr>
          </a:lstStyle>
          <a:p>
            <a:pPr latinLnBrk="0"/>
            <a:r>
              <a:rPr kumimoji="0" lang="en-US" altLang="ko-KR" sz="1400" b="1" dirty="0">
                <a:latin typeface="Tahoma" pitchFamily="34" charset="0"/>
                <a:cs typeface="Tahoma" pitchFamily="34" charset="0"/>
              </a:rPr>
              <a:t>Sensor level</a:t>
            </a:r>
            <a:endParaRPr kumimoji="0" lang="ko-KR" altLang="en-US" sz="1400" b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3653C-DAEE-4EC7-BF21-CCA75B56CD70}"/>
              </a:ext>
            </a:extLst>
          </p:cNvPr>
          <p:cNvSpPr txBox="1"/>
          <p:nvPr/>
        </p:nvSpPr>
        <p:spPr>
          <a:xfrm>
            <a:off x="4706580" y="4961880"/>
            <a:ext cx="2141538" cy="3079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>
            <a:lvl1pPr algn="r"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1pPr>
            <a:lvl2pPr marL="742950" indent="-285750" algn="r"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2pPr>
            <a:lvl3pPr marL="1143000" indent="-228600" algn="r"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3pPr>
            <a:lvl4pPr marL="1600200" indent="-228600" algn="r"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4pPr>
            <a:lvl5pPr marL="2057400" indent="-228600" algn="r"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5pPr>
            <a:lvl6pPr marL="2514600" indent="-228600" algn="r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6pPr>
            <a:lvl7pPr marL="2971800" indent="-228600" algn="r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7pPr>
            <a:lvl8pPr marL="3429000" indent="-228600" algn="r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8pPr>
            <a:lvl9pPr marL="3886200" indent="-228600" algn="r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9pPr>
          </a:lstStyle>
          <a:p>
            <a:pPr latinLnBrk="0"/>
            <a:r>
              <a:rPr kumimoji="0" lang="en-US" altLang="ko-KR" sz="1400" b="1" dirty="0">
                <a:latin typeface="Tahoma" pitchFamily="34" charset="0"/>
                <a:cs typeface="Tahoma" pitchFamily="34" charset="0"/>
              </a:rPr>
              <a:t>Personal Server Level</a:t>
            </a:r>
            <a:endParaRPr kumimoji="0" lang="ko-KR" altLang="en-US" sz="1400" b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5BC875-FA3C-4102-948F-4E502B6BAF6B}"/>
              </a:ext>
            </a:extLst>
          </p:cNvPr>
          <p:cNvSpPr txBox="1"/>
          <p:nvPr/>
        </p:nvSpPr>
        <p:spPr>
          <a:xfrm>
            <a:off x="7485421" y="4948637"/>
            <a:ext cx="2117725" cy="3079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>
            <a:lvl1pPr algn="r"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1pPr>
            <a:lvl2pPr marL="742950" indent="-285750" algn="r"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2pPr>
            <a:lvl3pPr marL="1143000" indent="-228600" algn="r"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3pPr>
            <a:lvl4pPr marL="1600200" indent="-228600" algn="r"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4pPr>
            <a:lvl5pPr marL="2057400" indent="-228600" algn="r"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5pPr>
            <a:lvl6pPr marL="2514600" indent="-228600" algn="r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6pPr>
            <a:lvl7pPr marL="2971800" indent="-228600" algn="r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7pPr>
            <a:lvl8pPr marL="3429000" indent="-228600" algn="r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8pPr>
            <a:lvl9pPr marL="3886200" indent="-228600" algn="r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34" charset="-127"/>
              </a:defRPr>
            </a:lvl9pPr>
          </a:lstStyle>
          <a:p>
            <a:pPr latinLnBrk="0"/>
            <a:r>
              <a:rPr kumimoji="0" lang="en-US" altLang="ko-KR" sz="1400" b="1" dirty="0">
                <a:latin typeface="Tahoma" pitchFamily="34" charset="0"/>
                <a:cs typeface="Tahoma" pitchFamily="34" charset="0"/>
              </a:rPr>
              <a:t>Medical Service Level</a:t>
            </a:r>
            <a:endParaRPr kumimoji="0" lang="ko-KR" altLang="en-US" sz="1400" b="1" dirty="0"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13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E21CA63-4B99-4925-8CAF-F408D7AB0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BD709-043C-4F5B-8688-F2DE95A8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799"/>
            <a:ext cx="2854800" cy="5965199"/>
          </a:xfrm>
        </p:spPr>
        <p:txBody>
          <a:bodyPr>
            <a:normAutofit/>
          </a:bodyPr>
          <a:lstStyle/>
          <a:p>
            <a:r>
              <a:rPr lang="en-US" b="1"/>
              <a:t>What Is The Current Face Of Health Monitoring?</a:t>
            </a:r>
            <a:br>
              <a:rPr lang="en-US" b="1"/>
            </a:br>
            <a:br>
              <a:rPr lang="en-US" b="1"/>
            </a:b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935FD8-9F2E-4F15-8ED9-1C692DA6F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44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FFB737-616B-4A3E-876A-1C1C674B6E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4605214"/>
              </p:ext>
            </p:extLst>
          </p:nvPr>
        </p:nvGraphicFramePr>
        <p:xfrm>
          <a:off x="4194000" y="449997"/>
          <a:ext cx="7084788" cy="5958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9991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E21CA63-4B99-4925-8CAF-F408D7AB0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E3B8E-65E0-47E4-BC40-0C116587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00" y="388799"/>
            <a:ext cx="4694400" cy="5965199"/>
          </a:xfrm>
        </p:spPr>
        <p:txBody>
          <a:bodyPr>
            <a:normAutofit/>
          </a:bodyPr>
          <a:lstStyle/>
          <a:p>
            <a:r>
              <a:rPr lang="en-US" sz="4000" b="1" dirty="0"/>
              <a:t>Conclusion</a:t>
            </a:r>
            <a:endParaRPr lang="en-US" sz="40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935FD8-9F2E-4F15-8ED9-1C692DA6F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92926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692F57-CA0C-44BC-A722-EC00AF5F96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922799"/>
              </p:ext>
            </p:extLst>
          </p:nvPr>
        </p:nvGraphicFramePr>
        <p:xfrm>
          <a:off x="6044400" y="449997"/>
          <a:ext cx="5239469" cy="5958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9004225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2E4E8"/>
      </a:lt2>
      <a:accent1>
        <a:srgbClr val="B89D76"/>
      </a:accent1>
      <a:accent2>
        <a:srgbClr val="A4A46C"/>
      </a:accent2>
      <a:accent3>
        <a:srgbClr val="95A77B"/>
      </a:accent3>
      <a:accent4>
        <a:srgbClr val="7BAC72"/>
      </a:accent4>
      <a:accent5>
        <a:srgbClr val="7FAC8B"/>
      </a:accent5>
      <a:accent6>
        <a:srgbClr val="71AB98"/>
      </a:accent6>
      <a:hlink>
        <a:srgbClr val="6582AC"/>
      </a:hlink>
      <a:folHlink>
        <a:srgbClr val="7F7F7F"/>
      </a:folHlink>
    </a:clrScheme>
    <a:fontScheme name="Custom 3">
      <a:majorFont>
        <a:latin typeface="Sagona Book"/>
        <a:ea typeface=""/>
        <a:cs typeface=""/>
      </a:majorFont>
      <a:minorFont>
        <a:latin typeface="Univer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442</Words>
  <Application>Microsoft Office PowerPoint</Application>
  <PresentationFormat>Widescreen</PresentationFormat>
  <Paragraphs>44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Sagona Book</vt:lpstr>
      <vt:lpstr>Tahoma</vt:lpstr>
      <vt:lpstr>Univers</vt:lpstr>
      <vt:lpstr>ThinLineVTI</vt:lpstr>
      <vt:lpstr>Health monitoring systems </vt:lpstr>
      <vt:lpstr>Contents</vt:lpstr>
      <vt:lpstr>Introduction</vt:lpstr>
      <vt:lpstr>Why Health Monitoring?</vt:lpstr>
      <vt:lpstr>Initial Work</vt:lpstr>
      <vt:lpstr>Data flow in an WBAN</vt:lpstr>
      <vt:lpstr>What Is The Current Face Of Health Monitoring? 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health monitoring systems for elderly people</dc:title>
  <dc:creator>daljeet.2023mca1121</dc:creator>
  <cp:lastModifiedBy>daljeet.2023mca1121</cp:lastModifiedBy>
  <cp:revision>3</cp:revision>
  <dcterms:created xsi:type="dcterms:W3CDTF">2022-03-08T12:17:35Z</dcterms:created>
  <dcterms:modified xsi:type="dcterms:W3CDTF">2022-06-01T05:48:57Z</dcterms:modified>
</cp:coreProperties>
</file>